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2" r:id="rId1"/>
    <p:sldMasterId id="2147483674" r:id="rId2"/>
  </p:sldMasterIdLst>
  <p:notesMasterIdLst>
    <p:notesMasterId r:id="rId73"/>
  </p:notesMasterIdLst>
  <p:sldIdLst>
    <p:sldId id="257" r:id="rId3"/>
    <p:sldId id="326" r:id="rId4"/>
    <p:sldId id="270" r:id="rId5"/>
    <p:sldId id="269" r:id="rId6"/>
    <p:sldId id="271" r:id="rId7"/>
    <p:sldId id="297" r:id="rId8"/>
    <p:sldId id="298" r:id="rId9"/>
    <p:sldId id="299" r:id="rId10"/>
    <p:sldId id="272" r:id="rId11"/>
    <p:sldId id="282" r:id="rId12"/>
    <p:sldId id="300" r:id="rId13"/>
    <p:sldId id="301" r:id="rId14"/>
    <p:sldId id="302" r:id="rId15"/>
    <p:sldId id="303" r:id="rId16"/>
    <p:sldId id="273" r:id="rId17"/>
    <p:sldId id="283" r:id="rId18"/>
    <p:sldId id="304" r:id="rId19"/>
    <p:sldId id="305" r:id="rId20"/>
    <p:sldId id="274" r:id="rId21"/>
    <p:sldId id="284" r:id="rId22"/>
    <p:sldId id="306" r:id="rId23"/>
    <p:sldId id="307" r:id="rId24"/>
    <p:sldId id="308" r:id="rId25"/>
    <p:sldId id="275" r:id="rId26"/>
    <p:sldId id="286" r:id="rId27"/>
    <p:sldId id="285" r:id="rId28"/>
    <p:sldId id="309" r:id="rId29"/>
    <p:sldId id="310" r:id="rId30"/>
    <p:sldId id="311" r:id="rId31"/>
    <p:sldId id="276" r:id="rId32"/>
    <p:sldId id="287" r:id="rId33"/>
    <p:sldId id="312" r:id="rId34"/>
    <p:sldId id="313" r:id="rId35"/>
    <p:sldId id="314" r:id="rId36"/>
    <p:sldId id="315" r:id="rId37"/>
    <p:sldId id="277" r:id="rId38"/>
    <p:sldId id="289" r:id="rId39"/>
    <p:sldId id="288" r:id="rId40"/>
    <p:sldId id="316" r:id="rId41"/>
    <p:sldId id="278" r:id="rId42"/>
    <p:sldId id="291" r:id="rId43"/>
    <p:sldId id="290" r:id="rId44"/>
    <p:sldId id="317" r:id="rId45"/>
    <p:sldId id="318" r:id="rId46"/>
    <p:sldId id="279" r:id="rId47"/>
    <p:sldId id="293" r:id="rId48"/>
    <p:sldId id="292" r:id="rId49"/>
    <p:sldId id="319" r:id="rId50"/>
    <p:sldId id="280" r:id="rId51"/>
    <p:sldId id="295" r:id="rId52"/>
    <p:sldId id="320" r:id="rId53"/>
    <p:sldId id="294" r:id="rId54"/>
    <p:sldId id="321" r:id="rId55"/>
    <p:sldId id="281" r:id="rId56"/>
    <p:sldId id="296" r:id="rId57"/>
    <p:sldId id="322" r:id="rId58"/>
    <p:sldId id="323" r:id="rId59"/>
    <p:sldId id="324" r:id="rId60"/>
    <p:sldId id="325" r:id="rId61"/>
    <p:sldId id="258" r:id="rId62"/>
    <p:sldId id="259" r:id="rId63"/>
    <p:sldId id="260" r:id="rId64"/>
    <p:sldId id="261" r:id="rId65"/>
    <p:sldId id="262" r:id="rId66"/>
    <p:sldId id="263" r:id="rId67"/>
    <p:sldId id="264" r:id="rId68"/>
    <p:sldId id="265" r:id="rId69"/>
    <p:sldId id="266" r:id="rId70"/>
    <p:sldId id="267" r:id="rId71"/>
    <p:sldId id="268" r:id="rId72"/>
  </p:sldIdLst>
  <p:sldSz cx="9144000" cy="6858000" type="screen4x3"/>
  <p:notesSz cx="6858000" cy="9144000"/>
  <p:embeddedFontLst>
    <p:embeddedFont>
      <p:font typeface="Calibri" pitchFamily="34" charset="0"/>
      <p:regular r:id="rId74"/>
      <p:bold r:id="rId75"/>
      <p:italic r:id="rId76"/>
      <p:boldItalic r:id="rId77"/>
    </p:embeddedFont>
    <p:embeddedFont>
      <p:font typeface="黑体" pitchFamily="2" charset="-122"/>
      <p:regular r:id="rId78"/>
    </p:embeddedFont>
    <p:embeddedFont>
      <p:font typeface="楷体" charset="-122"/>
      <p:regular r:id="rId79"/>
    </p:embeddedFont>
    <p:embeddedFont>
      <p:font typeface="Microsoft Yahei" charset="-122"/>
      <p:regular r:id="rId80"/>
      <p:bold r:id="rId81"/>
    </p:embeddedFont>
  </p:embeddedFontLst>
  <p:defaultTextStyle>
    <a:defPPr>
      <a:defRPr lang="en-US"/>
    </a:defPPr>
    <a:lvl1pPr algn="l" rtl="0" fontAlgn="base">
      <a:spcBef>
        <a:spcPct val="0"/>
      </a:spcBef>
      <a:spcAft>
        <a:spcPct val="0"/>
      </a:spcAft>
      <a:defRPr kern="1200">
        <a:solidFill>
          <a:schemeClr val="tx1"/>
        </a:solidFill>
        <a:latin typeface="Calibri" pitchFamily="34" charset="0"/>
        <a:ea typeface="宋体" charset="-122"/>
        <a:cs typeface="Arial" charset="0"/>
      </a:defRPr>
    </a:lvl1pPr>
    <a:lvl2pPr marL="457200" algn="l" rtl="0" fontAlgn="base">
      <a:spcBef>
        <a:spcPct val="0"/>
      </a:spcBef>
      <a:spcAft>
        <a:spcPct val="0"/>
      </a:spcAft>
      <a:defRPr kern="1200">
        <a:solidFill>
          <a:schemeClr val="tx1"/>
        </a:solidFill>
        <a:latin typeface="Calibri" pitchFamily="34" charset="0"/>
        <a:ea typeface="宋体" charset="-122"/>
        <a:cs typeface="Arial" charset="0"/>
      </a:defRPr>
    </a:lvl2pPr>
    <a:lvl3pPr marL="914400" algn="l" rtl="0" fontAlgn="base">
      <a:spcBef>
        <a:spcPct val="0"/>
      </a:spcBef>
      <a:spcAft>
        <a:spcPct val="0"/>
      </a:spcAft>
      <a:defRPr kern="1200">
        <a:solidFill>
          <a:schemeClr val="tx1"/>
        </a:solidFill>
        <a:latin typeface="Calibri" pitchFamily="34" charset="0"/>
        <a:ea typeface="宋体" charset="-122"/>
        <a:cs typeface="Arial" charset="0"/>
      </a:defRPr>
    </a:lvl3pPr>
    <a:lvl4pPr marL="1371600" algn="l" rtl="0" fontAlgn="base">
      <a:spcBef>
        <a:spcPct val="0"/>
      </a:spcBef>
      <a:spcAft>
        <a:spcPct val="0"/>
      </a:spcAft>
      <a:defRPr kern="1200">
        <a:solidFill>
          <a:schemeClr val="tx1"/>
        </a:solidFill>
        <a:latin typeface="Calibri" pitchFamily="34" charset="0"/>
        <a:ea typeface="宋体" charset="-122"/>
        <a:cs typeface="Arial" charset="0"/>
      </a:defRPr>
    </a:lvl4pPr>
    <a:lvl5pPr marL="1828800" algn="l" rtl="0" fontAlgn="base">
      <a:spcBef>
        <a:spcPct val="0"/>
      </a:spcBef>
      <a:spcAft>
        <a:spcPct val="0"/>
      </a:spcAft>
      <a:defRPr kern="1200">
        <a:solidFill>
          <a:schemeClr val="tx1"/>
        </a:solidFill>
        <a:latin typeface="Calibri" pitchFamily="34" charset="0"/>
        <a:ea typeface="宋体" charset="-122"/>
        <a:cs typeface="Arial" charset="0"/>
      </a:defRPr>
    </a:lvl5pPr>
    <a:lvl6pPr marL="2286000" algn="l" defTabSz="914400" rtl="0" eaLnBrk="1" latinLnBrk="0" hangingPunct="1">
      <a:defRPr kern="1200">
        <a:solidFill>
          <a:schemeClr val="tx1"/>
        </a:solidFill>
        <a:latin typeface="Calibri" pitchFamily="34" charset="0"/>
        <a:ea typeface="宋体" charset="-122"/>
        <a:cs typeface="Arial" charset="0"/>
      </a:defRPr>
    </a:lvl6pPr>
    <a:lvl7pPr marL="2743200" algn="l" defTabSz="914400" rtl="0" eaLnBrk="1" latinLnBrk="0" hangingPunct="1">
      <a:defRPr kern="1200">
        <a:solidFill>
          <a:schemeClr val="tx1"/>
        </a:solidFill>
        <a:latin typeface="Calibri" pitchFamily="34" charset="0"/>
        <a:ea typeface="宋体" charset="-122"/>
        <a:cs typeface="Arial" charset="0"/>
      </a:defRPr>
    </a:lvl7pPr>
    <a:lvl8pPr marL="3200400" algn="l" defTabSz="914400" rtl="0" eaLnBrk="1" latinLnBrk="0" hangingPunct="1">
      <a:defRPr kern="1200">
        <a:solidFill>
          <a:schemeClr val="tx1"/>
        </a:solidFill>
        <a:latin typeface="Calibri" pitchFamily="34" charset="0"/>
        <a:ea typeface="宋体" charset="-122"/>
        <a:cs typeface="Arial" charset="0"/>
      </a:defRPr>
    </a:lvl8pPr>
    <a:lvl9pPr marL="3657600" algn="l" defTabSz="914400" rtl="0" eaLnBrk="1" latinLnBrk="0" hangingPunct="1">
      <a:defRPr kern="1200">
        <a:solidFill>
          <a:schemeClr val="tx1"/>
        </a:solidFill>
        <a:latin typeface="Calibri" pitchFamily="34" charset="0"/>
        <a:ea typeface="宋体" charset="-122"/>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FF00"/>
    <a:srgbClr val="99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615" autoAdjust="0"/>
    <p:restoredTop sz="86370" autoAdjust="0"/>
  </p:normalViewPr>
  <p:slideViewPr>
    <p:cSldViewPr>
      <p:cViewPr>
        <p:scale>
          <a:sx n="75" d="100"/>
          <a:sy n="75" d="100"/>
        </p:scale>
        <p:origin x="-150" y="-55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Lst>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font" Target="fonts/font3.fntdata"/><Relationship Id="rId84"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font" Target="fonts/font1.fntdata"/><Relationship Id="rId79" Type="http://schemas.openxmlformats.org/officeDocument/2006/relationships/font" Target="fonts/font6.fntdata"/><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presProps" Target="presProp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font" Target="fonts/font4.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font" Target="fonts/font7.fntdata"/><Relationship Id="rId85"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font" Target="fonts/font2.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78" Type="http://schemas.openxmlformats.org/officeDocument/2006/relationships/font" Target="fonts/font5.fntdata"/><Relationship Id="rId81" Type="http://schemas.openxmlformats.org/officeDocument/2006/relationships/font" Target="fonts/font8.fntdata"/></Relationships>
</file>

<file path=ppt/_rels/viewProps.xml.rels><?xml version="1.0" encoding="UTF-8" standalone="yes"?>
<Relationships xmlns="http://schemas.openxmlformats.org/package/2006/relationships"><Relationship Id="rId8" Type="http://schemas.openxmlformats.org/officeDocument/2006/relationships/slide" Target="slides/slide11.xml"/><Relationship Id="rId13" Type="http://schemas.openxmlformats.org/officeDocument/2006/relationships/slide" Target="slides/slide17.xml"/><Relationship Id="rId18" Type="http://schemas.openxmlformats.org/officeDocument/2006/relationships/slide" Target="slides/slide23.xml"/><Relationship Id="rId26" Type="http://schemas.openxmlformats.org/officeDocument/2006/relationships/slide" Target="slides/slide34.xml"/><Relationship Id="rId39" Type="http://schemas.openxmlformats.org/officeDocument/2006/relationships/slide" Target="slides/slide52.xml"/><Relationship Id="rId3" Type="http://schemas.openxmlformats.org/officeDocument/2006/relationships/slide" Target="slides/slide5.xml"/><Relationship Id="rId21" Type="http://schemas.openxmlformats.org/officeDocument/2006/relationships/slide" Target="slides/slide27.xml"/><Relationship Id="rId34" Type="http://schemas.openxmlformats.org/officeDocument/2006/relationships/slide" Target="slides/slide44.xml"/><Relationship Id="rId42" Type="http://schemas.openxmlformats.org/officeDocument/2006/relationships/slide" Target="slides/slide57.xml"/><Relationship Id="rId7" Type="http://schemas.openxmlformats.org/officeDocument/2006/relationships/slide" Target="slides/slide9.xml"/><Relationship Id="rId12" Type="http://schemas.openxmlformats.org/officeDocument/2006/relationships/slide" Target="slides/slide15.xml"/><Relationship Id="rId17" Type="http://schemas.openxmlformats.org/officeDocument/2006/relationships/slide" Target="slides/slide22.xml"/><Relationship Id="rId25" Type="http://schemas.openxmlformats.org/officeDocument/2006/relationships/slide" Target="slides/slide33.xml"/><Relationship Id="rId33" Type="http://schemas.openxmlformats.org/officeDocument/2006/relationships/slide" Target="slides/slide43.xml"/><Relationship Id="rId38" Type="http://schemas.openxmlformats.org/officeDocument/2006/relationships/slide" Target="slides/slide49.xml"/><Relationship Id="rId2" Type="http://schemas.openxmlformats.org/officeDocument/2006/relationships/slide" Target="slides/slide4.xml"/><Relationship Id="rId16" Type="http://schemas.openxmlformats.org/officeDocument/2006/relationships/slide" Target="slides/slide21.xml"/><Relationship Id="rId20" Type="http://schemas.openxmlformats.org/officeDocument/2006/relationships/slide" Target="slides/slide26.xml"/><Relationship Id="rId29" Type="http://schemas.openxmlformats.org/officeDocument/2006/relationships/slide" Target="slides/slide38.xml"/><Relationship Id="rId41" Type="http://schemas.openxmlformats.org/officeDocument/2006/relationships/slide" Target="slides/slide54.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4.xml"/><Relationship Id="rId24" Type="http://schemas.openxmlformats.org/officeDocument/2006/relationships/slide" Target="slides/slide30.xml"/><Relationship Id="rId32" Type="http://schemas.openxmlformats.org/officeDocument/2006/relationships/slide" Target="slides/slide42.xml"/><Relationship Id="rId37" Type="http://schemas.openxmlformats.org/officeDocument/2006/relationships/slide" Target="slides/slide48.xml"/><Relationship Id="rId40" Type="http://schemas.openxmlformats.org/officeDocument/2006/relationships/slide" Target="slides/slide53.xml"/><Relationship Id="rId5" Type="http://schemas.openxmlformats.org/officeDocument/2006/relationships/slide" Target="slides/slide7.xml"/><Relationship Id="rId15" Type="http://schemas.openxmlformats.org/officeDocument/2006/relationships/slide" Target="slides/slide19.xml"/><Relationship Id="rId23" Type="http://schemas.openxmlformats.org/officeDocument/2006/relationships/slide" Target="slides/slide29.xml"/><Relationship Id="rId28" Type="http://schemas.openxmlformats.org/officeDocument/2006/relationships/slide" Target="slides/slide36.xml"/><Relationship Id="rId36" Type="http://schemas.openxmlformats.org/officeDocument/2006/relationships/slide" Target="slides/slide47.xml"/><Relationship Id="rId10" Type="http://schemas.openxmlformats.org/officeDocument/2006/relationships/slide" Target="slides/slide13.xml"/><Relationship Id="rId19" Type="http://schemas.openxmlformats.org/officeDocument/2006/relationships/slide" Target="slides/slide24.xml"/><Relationship Id="rId31" Type="http://schemas.openxmlformats.org/officeDocument/2006/relationships/slide" Target="slides/slide40.xml"/><Relationship Id="rId4" Type="http://schemas.openxmlformats.org/officeDocument/2006/relationships/slide" Target="slides/slide6.xml"/><Relationship Id="rId9" Type="http://schemas.openxmlformats.org/officeDocument/2006/relationships/slide" Target="slides/slide12.xml"/><Relationship Id="rId14" Type="http://schemas.openxmlformats.org/officeDocument/2006/relationships/slide" Target="slides/slide18.xml"/><Relationship Id="rId22" Type="http://schemas.openxmlformats.org/officeDocument/2006/relationships/slide" Target="slides/slide28.xml"/><Relationship Id="rId27" Type="http://schemas.openxmlformats.org/officeDocument/2006/relationships/slide" Target="slides/slide35.xml"/><Relationship Id="rId30" Type="http://schemas.openxmlformats.org/officeDocument/2006/relationships/slide" Target="slides/slide39.xml"/><Relationship Id="rId35" Type="http://schemas.openxmlformats.org/officeDocument/2006/relationships/slide" Target="slides/slide45.xml"/><Relationship Id="rId43"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ea typeface="+mn-ea"/>
              </a:defRPr>
            </a:lvl1pPr>
          </a:lstStyle>
          <a:p>
            <a:pPr>
              <a:defRPr/>
            </a:pPr>
            <a:fld id="{875107DE-F140-4CE0-8705-E9BCFA7C499D}" type="datetimeFigureOut">
              <a:rPr lang="en-US" altLang="zh-CN"/>
              <a:pPr>
                <a:defRPr/>
              </a:pPr>
              <a:t>9/4/2012</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ea typeface="+mn-ea"/>
              </a:defRPr>
            </a:lvl1pPr>
          </a:lstStyle>
          <a:p>
            <a:pPr>
              <a:defRPr/>
            </a:pPr>
            <a:fld id="{31D1F2CF-7ABF-4808-819F-EB7C666C571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18436" name="Header Placeholder 3"/>
          <p:cNvSpPr>
            <a:spLocks noGrp="1"/>
          </p:cNvSpPr>
          <p:nvPr>
            <p:ph type="hdr" sz="quarter"/>
          </p:nvPr>
        </p:nvSpPr>
        <p:spPr bwMode="auto">
          <a:extLst>
            <a:ext uri="{909E8E84-426E-40DD-AFC4-6F175D3DCCD1}"/>
            <a:ext uri="{91240B29-F687-4F45-9708-019B960494DF}"/>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zh-CN" altLang="zh-CN" smtClean="0"/>
          </a:p>
        </p:txBody>
      </p:sp>
      <p:sp>
        <p:nvSpPr>
          <p:cNvPr id="2" name="Date Placeholder 4"/>
          <p:cNvSpPr>
            <a:spLocks noGrp="1"/>
          </p:cNvSpPr>
          <p:nvPr>
            <p:ph type="dt" sz="quarter" idx="1"/>
          </p:nvPr>
        </p:nvSpPr>
        <p:spPr bwMode="auto">
          <a:ln>
            <a:miter lim="800000"/>
            <a:headEnd/>
            <a:tailEnd/>
          </a:ln>
        </p:spPr>
        <p:txBody>
          <a:bodyPr/>
          <a:lstStyle/>
          <a:p>
            <a:pPr>
              <a:buSzPct val="100000"/>
              <a:defRPr/>
            </a:pPr>
            <a:fld id="{69284DE7-9BDA-45E5-B50B-75E8FA2544A5}" type="datetime8">
              <a:rPr lang="en-US" altLang="zh-CN" smtClean="0">
                <a:solidFill>
                  <a:srgbClr val="FFFFFF"/>
                </a:solidFill>
                <a:sym typeface="Calibri" pitchFamily="34" charset="0"/>
              </a:rPr>
              <a:pPr>
                <a:buSzPct val="100000"/>
                <a:defRPr/>
              </a:pPr>
              <a:t>9/4/2012 10:13 AM</a:t>
            </a:fld>
            <a:endParaRPr lang="en-US" altLang="zh-CN" smtClean="0">
              <a:solidFill>
                <a:srgbClr val="FFFFFF"/>
              </a:solidFill>
              <a:sym typeface="Calibri" pitchFamily="34" charset="0"/>
            </a:endParaRPr>
          </a:p>
        </p:txBody>
      </p:sp>
      <p:sp>
        <p:nvSpPr>
          <p:cNvPr id="18438" name="Footer Placeholder 5"/>
          <p:cNvSpPr>
            <a:spLocks noGrp="1"/>
          </p:cNvSpPr>
          <p:nvPr>
            <p:ph type="ftr" sz="quarter" idx="4"/>
          </p:nvPr>
        </p:nvSpPr>
        <p:spPr bwMode="auto">
          <a:xfrm>
            <a:off x="0" y="8685213"/>
            <a:ext cx="6172200" cy="457200"/>
          </a:xfrm>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defRPr/>
            </a:pPr>
            <a:r>
              <a:rPr lang="en-US" altLang="zh-CN" sz="500" smtClean="0">
                <a:solidFill>
                  <a:srgbClr val="000000"/>
                </a:solidFill>
                <a:sym typeface="Calibri" pitchFamily="34" charset="0"/>
              </a:rPr>
              <a:t>© 2007 Microsoft Corporation</a:t>
            </a:r>
            <a:r>
              <a:rPr lang="zh-CN" altLang="en-US" sz="500" smtClean="0">
                <a:solidFill>
                  <a:srgbClr val="000000"/>
                </a:solidFill>
                <a:sym typeface="Calibri" pitchFamily="34" charset="0"/>
              </a:rPr>
              <a:t>。 保留所有权利。 </a:t>
            </a:r>
            <a:r>
              <a:rPr lang="en-US" altLang="zh-CN" sz="500" smtClean="0">
                <a:solidFill>
                  <a:srgbClr val="000000"/>
                </a:solidFill>
                <a:sym typeface="Calibri" pitchFamily="34" charset="0"/>
              </a:rPr>
              <a:t>Microsoft</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 Vista </a:t>
            </a:r>
            <a:r>
              <a:rPr lang="zh-CN" altLang="en-US" sz="500" smtClean="0">
                <a:solidFill>
                  <a:srgbClr val="000000"/>
                </a:solidFill>
                <a:sym typeface="Calibri" pitchFamily="34" charset="0"/>
              </a:rPr>
              <a:t>和其他产品名称是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在美国和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或其他国家或地区的注册商标和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或商标。</a:t>
            </a:r>
          </a:p>
          <a:p>
            <a:pPr fontAlgn="base">
              <a:spcBef>
                <a:spcPct val="0"/>
              </a:spcBef>
              <a:spcAft>
                <a:spcPct val="0"/>
              </a:spcAft>
              <a:buSzPct val="100000"/>
              <a:defRPr/>
            </a:pPr>
            <a:r>
              <a:rPr lang="zh-CN" altLang="en-US" sz="500" smtClean="0">
                <a:solidFill>
                  <a:srgbClr val="000000"/>
                </a:solidFill>
                <a:sym typeface="Calibri" pitchFamily="34" charset="0"/>
              </a:rPr>
              <a:t>本文中的信息仅供参考，并代表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截至此演示文稿发布之日的观点。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必须对不断变化的市场条件做出响应，因此不应将本演示文稿视为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方面的承诺，并且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不能保证所提供的任何信息在此演示文稿发布日期之后的准确性。  </a:t>
            </a:r>
            <a:br>
              <a:rPr lang="zh-CN" altLang="en-US" sz="500" smtClean="0">
                <a:solidFill>
                  <a:srgbClr val="000000"/>
                </a:solidFill>
                <a:sym typeface="Calibri" pitchFamily="34" charset="0"/>
              </a:rPr>
            </a:b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不对此演示文稿中的信息做任何明示、暗示或法定保证。</a:t>
            </a:r>
          </a:p>
        </p:txBody>
      </p:sp>
      <p:sp>
        <p:nvSpPr>
          <p:cNvPr id="3" name="Slide Number Placeholder 6"/>
          <p:cNvSpPr>
            <a:spLocks noGrp="1"/>
          </p:cNvSpPr>
          <p:nvPr>
            <p:ph type="sldNum" sz="quarter" idx="5"/>
          </p:nvPr>
        </p:nvSpPr>
        <p:spPr bwMode="auto">
          <a:xfrm>
            <a:off x="6172200" y="8685213"/>
            <a:ext cx="684213" cy="457200"/>
          </a:xfrm>
          <a:ln>
            <a:miter lim="800000"/>
            <a:headEnd/>
            <a:tailEnd/>
          </a:ln>
        </p:spPr>
        <p:txBody>
          <a:bodyPr/>
          <a:lstStyle/>
          <a:p>
            <a:pPr>
              <a:buSzPct val="100000"/>
              <a:defRPr/>
            </a:pPr>
            <a:fld id="{199D5F97-8D60-4927-97C9-BEDBA778A589}" type="slidenum">
              <a:rPr lang="en-US" altLang="zh-CN" smtClean="0">
                <a:solidFill>
                  <a:srgbClr val="FFFFFF"/>
                </a:solidFill>
                <a:sym typeface="Calibri" pitchFamily="34" charset="0"/>
              </a:rPr>
              <a:pPr>
                <a:buSzPct val="100000"/>
                <a:defRPr/>
              </a:pPr>
              <a:t>1</a:t>
            </a:fld>
            <a:endParaRPr lang="en-US" altLang="zh-CN" smtClean="0">
              <a:solidFill>
                <a:srgbClr val="FFFFFF"/>
              </a:solidFill>
              <a:sym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27652" name="Header Placeholder 3"/>
          <p:cNvSpPr>
            <a:spLocks noGrp="1"/>
          </p:cNvSpPr>
          <p:nvPr>
            <p:ph type="hdr" sz="quarter"/>
          </p:nvPr>
        </p:nvSpPr>
        <p:spPr bwMode="auto">
          <a:extLst>
            <a:ext uri="{909E8E84-426E-40DD-AFC4-6F175D3DCCD1}"/>
            <a:ext uri="{91240B29-F687-4F45-9708-019B960494DF}"/>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zh-CN" altLang="zh-CN" smtClean="0"/>
          </a:p>
        </p:txBody>
      </p:sp>
      <p:sp>
        <p:nvSpPr>
          <p:cNvPr id="36868" name="Date Placeholder 4"/>
          <p:cNvSpPr>
            <a:spLocks noGrp="1"/>
          </p:cNvSpPr>
          <p:nvPr>
            <p:ph type="dt" sz="quarter" idx="1"/>
          </p:nvPr>
        </p:nvSpPr>
        <p:spPr bwMode="auto">
          <a:ln>
            <a:miter lim="800000"/>
            <a:headEnd/>
            <a:tailEnd/>
          </a:ln>
        </p:spPr>
        <p:txBody>
          <a:bodyPr/>
          <a:lstStyle/>
          <a:p>
            <a:pPr>
              <a:buSzPct val="100000"/>
              <a:defRPr/>
            </a:pPr>
            <a:fld id="{918471B7-8810-4D56-8E94-283C2F0FFE6D}" type="datetime8">
              <a:rPr lang="en-US" altLang="zh-CN" smtClean="0">
                <a:solidFill>
                  <a:srgbClr val="FFFFFF"/>
                </a:solidFill>
                <a:sym typeface="Calibri" pitchFamily="34" charset="0"/>
              </a:rPr>
              <a:pPr>
                <a:buSzPct val="100000"/>
                <a:defRPr/>
              </a:pPr>
              <a:t>9/4/2012 10:13 AM</a:t>
            </a:fld>
            <a:endParaRPr lang="en-US" altLang="zh-CN" smtClean="0">
              <a:solidFill>
                <a:srgbClr val="FFFFFF"/>
              </a:solidFill>
              <a:sym typeface="Calibri" pitchFamily="34" charset="0"/>
            </a:endParaRPr>
          </a:p>
        </p:txBody>
      </p:sp>
      <p:sp>
        <p:nvSpPr>
          <p:cNvPr id="27654" name="Footer Placeholder 5"/>
          <p:cNvSpPr>
            <a:spLocks noGrp="1"/>
          </p:cNvSpPr>
          <p:nvPr>
            <p:ph type="ftr" sz="quarter" idx="4"/>
          </p:nvPr>
        </p:nvSpPr>
        <p:spPr bwMode="auto">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defRPr/>
            </a:pPr>
            <a:r>
              <a:rPr lang="en-US" altLang="zh-CN" smtClean="0">
                <a:solidFill>
                  <a:srgbClr val="000000"/>
                </a:solidFill>
                <a:sym typeface="Calibri" pitchFamily="34" charset="0"/>
              </a:rPr>
              <a:t>© 2007 Microsoft Corporation</a:t>
            </a:r>
            <a:r>
              <a:rPr lang="zh-CN" altLang="en-US" smtClean="0">
                <a:solidFill>
                  <a:srgbClr val="000000"/>
                </a:solidFill>
                <a:sym typeface="Calibri" pitchFamily="34" charset="0"/>
              </a:rPr>
              <a:t>。 保留所有权利。 </a:t>
            </a:r>
            <a:r>
              <a:rPr lang="en-US" altLang="zh-CN" smtClean="0">
                <a:solidFill>
                  <a:srgbClr val="000000"/>
                </a:solidFill>
                <a:sym typeface="Calibri" pitchFamily="34" charset="0"/>
              </a:rPr>
              <a:t>Microsoft</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 Vista </a:t>
            </a:r>
            <a:r>
              <a:rPr lang="zh-CN" altLang="en-US" smtClean="0">
                <a:solidFill>
                  <a:srgbClr val="000000"/>
                </a:solidFill>
                <a:sym typeface="Calibri" pitchFamily="34" charset="0"/>
              </a:rPr>
              <a:t>和其他产品名称是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在美国和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或其他国家或地区的注册商标和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或商标。</a:t>
            </a:r>
          </a:p>
          <a:p>
            <a:pPr fontAlgn="base">
              <a:spcBef>
                <a:spcPct val="0"/>
              </a:spcBef>
              <a:spcAft>
                <a:spcPct val="0"/>
              </a:spcAft>
              <a:buSzPct val="100000"/>
              <a:defRPr/>
            </a:pPr>
            <a:r>
              <a:rPr lang="zh-CN" altLang="en-US" smtClean="0">
                <a:solidFill>
                  <a:srgbClr val="000000"/>
                </a:solidFill>
                <a:sym typeface="Calibri" pitchFamily="34" charset="0"/>
              </a:rPr>
              <a:t>本文中的信息仅供参考，并代表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截至此演示文稿发布之日的观点。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必须对不断变化的市场条件做出响应，因此不应将本演示文稿视为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方面的承诺，并且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不能保证所提供的任何信息在此演示文稿发布日期之后的准确性。  </a:t>
            </a:r>
            <a:br>
              <a:rPr lang="zh-CN" altLang="en-US" smtClean="0">
                <a:solidFill>
                  <a:srgbClr val="000000"/>
                </a:solidFill>
                <a:sym typeface="Calibri" pitchFamily="34" charset="0"/>
              </a:rPr>
            </a:b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不对此演示文稿中的信息做任何明示、暗示或法定保证。</a:t>
            </a:r>
          </a:p>
        </p:txBody>
      </p:sp>
      <p:sp>
        <p:nvSpPr>
          <p:cNvPr id="36870" name="Slide Number Placeholder 6"/>
          <p:cNvSpPr>
            <a:spLocks noGrp="1"/>
          </p:cNvSpPr>
          <p:nvPr>
            <p:ph type="sldNum" sz="quarter" idx="5"/>
          </p:nvPr>
        </p:nvSpPr>
        <p:spPr bwMode="auto">
          <a:ln>
            <a:miter lim="800000"/>
            <a:headEnd/>
            <a:tailEnd/>
          </a:ln>
        </p:spPr>
        <p:txBody>
          <a:bodyPr/>
          <a:lstStyle/>
          <a:p>
            <a:pPr>
              <a:buSzPct val="100000"/>
              <a:defRPr/>
            </a:pPr>
            <a:fld id="{BB78D9D3-7933-4F92-924B-0F71B526A4E1}" type="slidenum">
              <a:rPr lang="en-US" altLang="zh-CN" smtClean="0">
                <a:solidFill>
                  <a:srgbClr val="FFFFFF"/>
                </a:solidFill>
                <a:sym typeface="Calibri" pitchFamily="34" charset="0"/>
              </a:rPr>
              <a:pPr>
                <a:buSzPct val="100000"/>
                <a:defRPr/>
              </a:pPr>
              <a:t>68</a:t>
            </a:fld>
            <a:endParaRPr lang="en-US" altLang="zh-CN" smtClean="0">
              <a:solidFill>
                <a:srgbClr val="FFFFFF"/>
              </a:solidFill>
              <a:sym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28676" name="Header Placeholder 3"/>
          <p:cNvSpPr>
            <a:spLocks noGrp="1"/>
          </p:cNvSpPr>
          <p:nvPr>
            <p:ph type="hdr" sz="quarter"/>
          </p:nvPr>
        </p:nvSpPr>
        <p:spPr bwMode="auto">
          <a:extLst>
            <a:ext uri="{909E8E84-426E-40DD-AFC4-6F175D3DCCD1}"/>
            <a:ext uri="{91240B29-F687-4F45-9708-019B960494DF}"/>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zh-CN" altLang="zh-CN" smtClean="0"/>
          </a:p>
        </p:txBody>
      </p:sp>
      <p:sp>
        <p:nvSpPr>
          <p:cNvPr id="38916" name="Date Placeholder 4"/>
          <p:cNvSpPr>
            <a:spLocks noGrp="1"/>
          </p:cNvSpPr>
          <p:nvPr>
            <p:ph type="dt" sz="quarter" idx="1"/>
          </p:nvPr>
        </p:nvSpPr>
        <p:spPr bwMode="auto">
          <a:ln>
            <a:miter lim="800000"/>
            <a:headEnd/>
            <a:tailEnd/>
          </a:ln>
        </p:spPr>
        <p:txBody>
          <a:bodyPr/>
          <a:lstStyle/>
          <a:p>
            <a:pPr>
              <a:buSzPct val="100000"/>
              <a:defRPr/>
            </a:pPr>
            <a:fld id="{1FE614F2-260C-4B1A-A03F-F8351372836B}" type="datetime8">
              <a:rPr lang="en-US" altLang="zh-CN" smtClean="0">
                <a:solidFill>
                  <a:srgbClr val="FFFFFF"/>
                </a:solidFill>
                <a:sym typeface="Calibri" pitchFamily="34" charset="0"/>
              </a:rPr>
              <a:pPr>
                <a:buSzPct val="100000"/>
                <a:defRPr/>
              </a:pPr>
              <a:t>9/4/2012 10:13 AM</a:t>
            </a:fld>
            <a:endParaRPr lang="en-US" altLang="zh-CN" smtClean="0">
              <a:solidFill>
                <a:srgbClr val="FFFFFF"/>
              </a:solidFill>
              <a:sym typeface="Calibri" pitchFamily="34" charset="0"/>
            </a:endParaRPr>
          </a:p>
        </p:txBody>
      </p:sp>
      <p:sp>
        <p:nvSpPr>
          <p:cNvPr id="28678" name="Footer Placeholder 5"/>
          <p:cNvSpPr>
            <a:spLocks noGrp="1"/>
          </p:cNvSpPr>
          <p:nvPr>
            <p:ph type="ftr" sz="quarter" idx="4"/>
          </p:nvPr>
        </p:nvSpPr>
        <p:spPr bwMode="auto">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defRPr/>
            </a:pPr>
            <a:r>
              <a:rPr lang="en-US" altLang="zh-CN" smtClean="0">
                <a:solidFill>
                  <a:srgbClr val="000000"/>
                </a:solidFill>
                <a:sym typeface="Calibri" pitchFamily="34" charset="0"/>
              </a:rPr>
              <a:t>© 2007 Microsoft Corporation</a:t>
            </a:r>
            <a:r>
              <a:rPr lang="zh-CN" altLang="en-US" smtClean="0">
                <a:solidFill>
                  <a:srgbClr val="000000"/>
                </a:solidFill>
                <a:sym typeface="Calibri" pitchFamily="34" charset="0"/>
              </a:rPr>
              <a:t>。 保留所有权利。 </a:t>
            </a:r>
            <a:r>
              <a:rPr lang="en-US" altLang="zh-CN" smtClean="0">
                <a:solidFill>
                  <a:srgbClr val="000000"/>
                </a:solidFill>
                <a:sym typeface="Calibri" pitchFamily="34" charset="0"/>
              </a:rPr>
              <a:t>Microsoft</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 Vista </a:t>
            </a:r>
            <a:r>
              <a:rPr lang="zh-CN" altLang="en-US" smtClean="0">
                <a:solidFill>
                  <a:srgbClr val="000000"/>
                </a:solidFill>
                <a:sym typeface="Calibri" pitchFamily="34" charset="0"/>
              </a:rPr>
              <a:t>和其他产品名称是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在美国和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或其他国家或地区的注册商标和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或商标。</a:t>
            </a:r>
          </a:p>
          <a:p>
            <a:pPr fontAlgn="base">
              <a:spcBef>
                <a:spcPct val="0"/>
              </a:spcBef>
              <a:spcAft>
                <a:spcPct val="0"/>
              </a:spcAft>
              <a:buSzPct val="100000"/>
              <a:defRPr/>
            </a:pPr>
            <a:r>
              <a:rPr lang="zh-CN" altLang="en-US" smtClean="0">
                <a:solidFill>
                  <a:srgbClr val="000000"/>
                </a:solidFill>
                <a:sym typeface="Calibri" pitchFamily="34" charset="0"/>
              </a:rPr>
              <a:t>本文中的信息仅供参考，并代表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截至此演示文稿发布之日的观点。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必须对不断变化的市场条件做出响应，因此不应将本演示文稿视为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方面的承诺，并且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不能保证所提供的任何信息在此演示文稿发布日期之后的准确性。  </a:t>
            </a:r>
            <a:br>
              <a:rPr lang="zh-CN" altLang="en-US" smtClean="0">
                <a:solidFill>
                  <a:srgbClr val="000000"/>
                </a:solidFill>
                <a:sym typeface="Calibri" pitchFamily="34" charset="0"/>
              </a:rPr>
            </a:b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不对此演示文稿中的信息做任何明示、暗示或法定保证。</a:t>
            </a:r>
          </a:p>
        </p:txBody>
      </p:sp>
      <p:sp>
        <p:nvSpPr>
          <p:cNvPr id="38918" name="Slide Number Placeholder 6"/>
          <p:cNvSpPr>
            <a:spLocks noGrp="1"/>
          </p:cNvSpPr>
          <p:nvPr>
            <p:ph type="sldNum" sz="quarter" idx="5"/>
          </p:nvPr>
        </p:nvSpPr>
        <p:spPr bwMode="auto">
          <a:ln>
            <a:miter lim="800000"/>
            <a:headEnd/>
            <a:tailEnd/>
          </a:ln>
        </p:spPr>
        <p:txBody>
          <a:bodyPr/>
          <a:lstStyle/>
          <a:p>
            <a:pPr>
              <a:buSzPct val="100000"/>
              <a:defRPr/>
            </a:pPr>
            <a:fld id="{F946B2CB-2825-45A9-899A-CC3C6D22A7B4}" type="slidenum">
              <a:rPr lang="en-US" altLang="zh-CN" smtClean="0">
                <a:solidFill>
                  <a:srgbClr val="FFFFFF"/>
                </a:solidFill>
                <a:sym typeface="Calibri" pitchFamily="34" charset="0"/>
              </a:rPr>
              <a:pPr>
                <a:buSzPct val="100000"/>
                <a:defRPr/>
              </a:pPr>
              <a:t>69</a:t>
            </a:fld>
            <a:endParaRPr lang="en-US" altLang="zh-CN" smtClean="0">
              <a:solidFill>
                <a:srgbClr val="FFFFFF"/>
              </a:solidFill>
              <a:sym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29700" name="Header Placeholder 3"/>
          <p:cNvSpPr>
            <a:spLocks noGrp="1"/>
          </p:cNvSpPr>
          <p:nvPr>
            <p:ph type="hdr" sz="quarter"/>
          </p:nvPr>
        </p:nvSpPr>
        <p:spPr bwMode="auto">
          <a:extLst>
            <a:ext uri="{909E8E84-426E-40DD-AFC4-6F175D3DCCD1}"/>
            <a:ext uri="{91240B29-F687-4F45-9708-019B960494DF}"/>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zh-CN" altLang="zh-CN" smtClean="0"/>
          </a:p>
        </p:txBody>
      </p:sp>
      <p:sp>
        <p:nvSpPr>
          <p:cNvPr id="40964" name="Date Placeholder 4"/>
          <p:cNvSpPr>
            <a:spLocks noGrp="1"/>
          </p:cNvSpPr>
          <p:nvPr>
            <p:ph type="dt" sz="quarter" idx="1"/>
          </p:nvPr>
        </p:nvSpPr>
        <p:spPr bwMode="auto">
          <a:ln>
            <a:miter lim="800000"/>
            <a:headEnd/>
            <a:tailEnd/>
          </a:ln>
        </p:spPr>
        <p:txBody>
          <a:bodyPr/>
          <a:lstStyle/>
          <a:p>
            <a:pPr>
              <a:buSzPct val="100000"/>
              <a:defRPr/>
            </a:pPr>
            <a:fld id="{3A514D16-0067-4071-A30F-F7318A6C59AC}" type="datetime8">
              <a:rPr lang="en-US" altLang="zh-CN" smtClean="0">
                <a:solidFill>
                  <a:srgbClr val="FFFFFF"/>
                </a:solidFill>
                <a:sym typeface="Calibri" pitchFamily="34" charset="0"/>
              </a:rPr>
              <a:pPr>
                <a:buSzPct val="100000"/>
                <a:defRPr/>
              </a:pPr>
              <a:t>9/4/2012 10:13 AM</a:t>
            </a:fld>
            <a:endParaRPr lang="en-US" altLang="zh-CN" smtClean="0">
              <a:solidFill>
                <a:srgbClr val="FFFFFF"/>
              </a:solidFill>
              <a:sym typeface="Calibri" pitchFamily="34" charset="0"/>
            </a:endParaRPr>
          </a:p>
        </p:txBody>
      </p:sp>
      <p:sp>
        <p:nvSpPr>
          <p:cNvPr id="29702" name="Footer Placeholder 5"/>
          <p:cNvSpPr>
            <a:spLocks noGrp="1"/>
          </p:cNvSpPr>
          <p:nvPr>
            <p:ph type="ftr" sz="quarter" idx="4"/>
          </p:nvPr>
        </p:nvSpPr>
        <p:spPr bwMode="auto">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defRPr/>
            </a:pPr>
            <a:r>
              <a:rPr lang="en-US" altLang="zh-CN" smtClean="0">
                <a:solidFill>
                  <a:srgbClr val="000000"/>
                </a:solidFill>
                <a:sym typeface="Calibri" pitchFamily="34" charset="0"/>
              </a:rPr>
              <a:t>© 2007 Microsoft Corporation</a:t>
            </a:r>
            <a:r>
              <a:rPr lang="zh-CN" altLang="en-US" smtClean="0">
                <a:solidFill>
                  <a:srgbClr val="000000"/>
                </a:solidFill>
                <a:sym typeface="Calibri" pitchFamily="34" charset="0"/>
              </a:rPr>
              <a:t>。 保留所有权利。 </a:t>
            </a:r>
            <a:r>
              <a:rPr lang="en-US" altLang="zh-CN" smtClean="0">
                <a:solidFill>
                  <a:srgbClr val="000000"/>
                </a:solidFill>
                <a:sym typeface="Calibri" pitchFamily="34" charset="0"/>
              </a:rPr>
              <a:t>Microsoft</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 Vista </a:t>
            </a:r>
            <a:r>
              <a:rPr lang="zh-CN" altLang="en-US" smtClean="0">
                <a:solidFill>
                  <a:srgbClr val="000000"/>
                </a:solidFill>
                <a:sym typeface="Calibri" pitchFamily="34" charset="0"/>
              </a:rPr>
              <a:t>和其他产品名称是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在美国和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或其他国家或地区的注册商标和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或商标。</a:t>
            </a:r>
          </a:p>
          <a:p>
            <a:pPr fontAlgn="base">
              <a:spcBef>
                <a:spcPct val="0"/>
              </a:spcBef>
              <a:spcAft>
                <a:spcPct val="0"/>
              </a:spcAft>
              <a:buSzPct val="100000"/>
              <a:defRPr/>
            </a:pPr>
            <a:r>
              <a:rPr lang="zh-CN" altLang="en-US" smtClean="0">
                <a:solidFill>
                  <a:srgbClr val="000000"/>
                </a:solidFill>
                <a:sym typeface="Calibri" pitchFamily="34" charset="0"/>
              </a:rPr>
              <a:t>本文中的信息仅供参考，并代表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截至此演示文稿发布之日的观点。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必须对不断变化的市场条件做出响应，因此不应将本演示文稿视为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方面的承诺，并且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不能保证所提供的任何信息在此演示文稿发布日期之后的准确性。  </a:t>
            </a:r>
            <a:br>
              <a:rPr lang="zh-CN" altLang="en-US" smtClean="0">
                <a:solidFill>
                  <a:srgbClr val="000000"/>
                </a:solidFill>
                <a:sym typeface="Calibri" pitchFamily="34" charset="0"/>
              </a:rPr>
            </a:b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不对此演示文稿中的信息做任何明示、暗示或法定保证。</a:t>
            </a:r>
          </a:p>
        </p:txBody>
      </p:sp>
      <p:sp>
        <p:nvSpPr>
          <p:cNvPr id="40966" name="Slide Number Placeholder 6"/>
          <p:cNvSpPr>
            <a:spLocks noGrp="1"/>
          </p:cNvSpPr>
          <p:nvPr>
            <p:ph type="sldNum" sz="quarter" idx="5"/>
          </p:nvPr>
        </p:nvSpPr>
        <p:spPr bwMode="auto">
          <a:ln>
            <a:miter lim="800000"/>
            <a:headEnd/>
            <a:tailEnd/>
          </a:ln>
        </p:spPr>
        <p:txBody>
          <a:bodyPr/>
          <a:lstStyle/>
          <a:p>
            <a:pPr>
              <a:buSzPct val="100000"/>
              <a:defRPr/>
            </a:pPr>
            <a:fld id="{466E5F7E-5DD5-4993-B7B4-D39D5AB5CF8B}" type="slidenum">
              <a:rPr lang="en-US" altLang="zh-CN" smtClean="0">
                <a:solidFill>
                  <a:srgbClr val="FFFFFF"/>
                </a:solidFill>
                <a:sym typeface="Calibri" pitchFamily="34" charset="0"/>
              </a:rPr>
              <a:pPr>
                <a:buSzPct val="100000"/>
                <a:defRPr/>
              </a:pPr>
              <a:t>70</a:t>
            </a:fld>
            <a:endParaRPr lang="en-US" altLang="zh-CN" smtClean="0">
              <a:solidFill>
                <a:srgbClr val="FFFFFF"/>
              </a:solidFill>
              <a:sym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19460" name="Header Placeholder 3"/>
          <p:cNvSpPr>
            <a:spLocks noGrp="1"/>
          </p:cNvSpPr>
          <p:nvPr>
            <p:ph type="hdr" sz="quarter"/>
          </p:nvPr>
        </p:nvSpPr>
        <p:spPr bwMode="auto">
          <a:extLst>
            <a:ext uri="{909E8E84-426E-40DD-AFC4-6F175D3DCCD1}"/>
            <a:ext uri="{91240B29-F687-4F45-9708-019B960494DF}"/>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zh-CN" altLang="zh-CN" smtClean="0"/>
          </a:p>
        </p:txBody>
      </p:sp>
      <p:sp>
        <p:nvSpPr>
          <p:cNvPr id="20484" name="Date Placeholder 4"/>
          <p:cNvSpPr>
            <a:spLocks noGrp="1"/>
          </p:cNvSpPr>
          <p:nvPr>
            <p:ph type="dt" sz="quarter" idx="1"/>
          </p:nvPr>
        </p:nvSpPr>
        <p:spPr bwMode="auto">
          <a:ln>
            <a:miter lim="800000"/>
            <a:headEnd/>
            <a:tailEnd/>
          </a:ln>
        </p:spPr>
        <p:txBody>
          <a:bodyPr/>
          <a:lstStyle/>
          <a:p>
            <a:pPr>
              <a:buSzPct val="100000"/>
              <a:defRPr/>
            </a:pPr>
            <a:fld id="{6B5B3014-41CB-4EEA-8CA0-5C6649DDC5C9}" type="datetime8">
              <a:rPr lang="en-US" altLang="zh-CN" smtClean="0">
                <a:solidFill>
                  <a:srgbClr val="FFFFFF"/>
                </a:solidFill>
                <a:sym typeface="Calibri" pitchFamily="34" charset="0"/>
              </a:rPr>
              <a:pPr>
                <a:buSzPct val="100000"/>
                <a:defRPr/>
              </a:pPr>
              <a:t>9/4/2012 10:13 AM</a:t>
            </a:fld>
            <a:endParaRPr lang="en-US" altLang="zh-CN" smtClean="0">
              <a:solidFill>
                <a:srgbClr val="FFFFFF"/>
              </a:solidFill>
              <a:sym typeface="Calibri" pitchFamily="34" charset="0"/>
            </a:endParaRPr>
          </a:p>
        </p:txBody>
      </p:sp>
      <p:sp>
        <p:nvSpPr>
          <p:cNvPr id="19462" name="Footer Placeholder 5"/>
          <p:cNvSpPr>
            <a:spLocks noGrp="1"/>
          </p:cNvSpPr>
          <p:nvPr>
            <p:ph type="ftr" sz="quarter" idx="4"/>
          </p:nvPr>
        </p:nvSpPr>
        <p:spPr bwMode="auto">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defRPr/>
            </a:pPr>
            <a:r>
              <a:rPr lang="en-US" altLang="zh-CN" smtClean="0">
                <a:solidFill>
                  <a:srgbClr val="000000"/>
                </a:solidFill>
                <a:sym typeface="Calibri" pitchFamily="34" charset="0"/>
              </a:rPr>
              <a:t>© 2007 Microsoft Corporation</a:t>
            </a:r>
            <a:r>
              <a:rPr lang="zh-CN" altLang="en-US" smtClean="0">
                <a:solidFill>
                  <a:srgbClr val="000000"/>
                </a:solidFill>
                <a:sym typeface="Calibri" pitchFamily="34" charset="0"/>
              </a:rPr>
              <a:t>。 保留所有权利。 </a:t>
            </a:r>
            <a:r>
              <a:rPr lang="en-US" altLang="zh-CN" smtClean="0">
                <a:solidFill>
                  <a:srgbClr val="000000"/>
                </a:solidFill>
                <a:sym typeface="Calibri" pitchFamily="34" charset="0"/>
              </a:rPr>
              <a:t>Microsoft</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 Vista </a:t>
            </a:r>
            <a:r>
              <a:rPr lang="zh-CN" altLang="en-US" smtClean="0">
                <a:solidFill>
                  <a:srgbClr val="000000"/>
                </a:solidFill>
                <a:sym typeface="Calibri" pitchFamily="34" charset="0"/>
              </a:rPr>
              <a:t>和其他产品名称是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在美国和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或其他国家或地区的注册商标和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或商标。</a:t>
            </a:r>
          </a:p>
          <a:p>
            <a:pPr fontAlgn="base">
              <a:spcBef>
                <a:spcPct val="0"/>
              </a:spcBef>
              <a:spcAft>
                <a:spcPct val="0"/>
              </a:spcAft>
              <a:buSzPct val="100000"/>
              <a:defRPr/>
            </a:pPr>
            <a:r>
              <a:rPr lang="zh-CN" altLang="en-US" smtClean="0">
                <a:solidFill>
                  <a:srgbClr val="000000"/>
                </a:solidFill>
                <a:sym typeface="Calibri" pitchFamily="34" charset="0"/>
              </a:rPr>
              <a:t>本文中的信息仅供参考，并代表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截至此演示文稿发布之日的观点。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必须对不断变化的市场条件做出响应，因此不应将本演示文稿视为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方面的承诺，并且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不能保证所提供的任何信息在此演示文稿发布日期之后的准确性。  </a:t>
            </a:r>
            <a:br>
              <a:rPr lang="zh-CN" altLang="en-US" smtClean="0">
                <a:solidFill>
                  <a:srgbClr val="000000"/>
                </a:solidFill>
                <a:sym typeface="Calibri" pitchFamily="34" charset="0"/>
              </a:rPr>
            </a:b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不对此演示文稿中的信息做任何明示、暗示或法定保证。</a:t>
            </a:r>
          </a:p>
        </p:txBody>
      </p:sp>
      <p:sp>
        <p:nvSpPr>
          <p:cNvPr id="20486" name="Slide Number Placeholder 6"/>
          <p:cNvSpPr>
            <a:spLocks noGrp="1"/>
          </p:cNvSpPr>
          <p:nvPr>
            <p:ph type="sldNum" sz="quarter" idx="5"/>
          </p:nvPr>
        </p:nvSpPr>
        <p:spPr bwMode="auto">
          <a:ln>
            <a:miter lim="800000"/>
            <a:headEnd/>
            <a:tailEnd/>
          </a:ln>
        </p:spPr>
        <p:txBody>
          <a:bodyPr/>
          <a:lstStyle/>
          <a:p>
            <a:pPr>
              <a:buSzPct val="100000"/>
              <a:defRPr/>
            </a:pPr>
            <a:fld id="{A952C18E-5184-47A9-ADF3-8882A427E243}" type="slidenum">
              <a:rPr lang="en-US" altLang="zh-CN" smtClean="0">
                <a:solidFill>
                  <a:srgbClr val="FFFFFF"/>
                </a:solidFill>
                <a:sym typeface="Calibri" pitchFamily="34" charset="0"/>
              </a:rPr>
              <a:pPr>
                <a:buSzPct val="100000"/>
                <a:defRPr/>
              </a:pPr>
              <a:t>60</a:t>
            </a:fld>
            <a:endParaRPr lang="en-US" altLang="zh-CN" smtClean="0">
              <a:solidFill>
                <a:srgbClr val="FFFFFF"/>
              </a:solidFill>
              <a:sym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noTextEdi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20484" name="Header Placeholder 3"/>
          <p:cNvSpPr>
            <a:spLocks noGrp="1"/>
          </p:cNvSpPr>
          <p:nvPr>
            <p:ph type="hdr" sz="quarter"/>
          </p:nvPr>
        </p:nvSpPr>
        <p:spPr bwMode="auto">
          <a:extLst>
            <a:ext uri="{909E8E84-426E-40DD-AFC4-6F175D3DCCD1}"/>
            <a:ext uri="{91240B29-F687-4F45-9708-019B960494DF}"/>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zh-CN" altLang="zh-CN" smtClean="0"/>
          </a:p>
        </p:txBody>
      </p:sp>
      <p:sp>
        <p:nvSpPr>
          <p:cNvPr id="22532" name="Date Placeholder 4"/>
          <p:cNvSpPr>
            <a:spLocks noGrp="1"/>
          </p:cNvSpPr>
          <p:nvPr>
            <p:ph type="dt" sz="quarter" idx="1"/>
          </p:nvPr>
        </p:nvSpPr>
        <p:spPr bwMode="auto">
          <a:ln>
            <a:miter lim="800000"/>
            <a:headEnd/>
            <a:tailEnd/>
          </a:ln>
        </p:spPr>
        <p:txBody>
          <a:bodyPr/>
          <a:lstStyle/>
          <a:p>
            <a:pPr>
              <a:buSzPct val="100000"/>
              <a:defRPr/>
            </a:pPr>
            <a:fld id="{CE1DB7A1-9668-45BF-867E-DF1862FC6F66}" type="datetime8">
              <a:rPr lang="en-US" altLang="zh-CN" smtClean="0">
                <a:solidFill>
                  <a:srgbClr val="FFFFFF"/>
                </a:solidFill>
                <a:sym typeface="Calibri" pitchFamily="34" charset="0"/>
              </a:rPr>
              <a:pPr>
                <a:buSzPct val="100000"/>
                <a:defRPr/>
              </a:pPr>
              <a:t>9/4/2012 10:13 AM</a:t>
            </a:fld>
            <a:endParaRPr lang="en-US" altLang="zh-CN" smtClean="0">
              <a:solidFill>
                <a:srgbClr val="FFFFFF"/>
              </a:solidFill>
              <a:sym typeface="Calibri" pitchFamily="34" charset="0"/>
            </a:endParaRPr>
          </a:p>
        </p:txBody>
      </p:sp>
      <p:sp>
        <p:nvSpPr>
          <p:cNvPr id="20486" name="Footer Placeholder 5"/>
          <p:cNvSpPr>
            <a:spLocks noGrp="1"/>
          </p:cNvSpPr>
          <p:nvPr>
            <p:ph type="ftr" sz="quarter" idx="4"/>
          </p:nvPr>
        </p:nvSpPr>
        <p:spPr bwMode="auto">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defRPr/>
            </a:pPr>
            <a:r>
              <a:rPr lang="en-US" altLang="zh-CN" smtClean="0">
                <a:solidFill>
                  <a:srgbClr val="000000"/>
                </a:solidFill>
                <a:sym typeface="Calibri" pitchFamily="34" charset="0"/>
              </a:rPr>
              <a:t>© 2007 Microsoft Corporation</a:t>
            </a:r>
            <a:r>
              <a:rPr lang="zh-CN" altLang="en-US" smtClean="0">
                <a:solidFill>
                  <a:srgbClr val="000000"/>
                </a:solidFill>
                <a:sym typeface="Calibri" pitchFamily="34" charset="0"/>
              </a:rPr>
              <a:t>。 保留所有权利。 </a:t>
            </a:r>
            <a:r>
              <a:rPr lang="en-US" altLang="zh-CN" smtClean="0">
                <a:solidFill>
                  <a:srgbClr val="000000"/>
                </a:solidFill>
                <a:sym typeface="Calibri" pitchFamily="34" charset="0"/>
              </a:rPr>
              <a:t>Microsoft</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 Vista </a:t>
            </a:r>
            <a:r>
              <a:rPr lang="zh-CN" altLang="en-US" smtClean="0">
                <a:solidFill>
                  <a:srgbClr val="000000"/>
                </a:solidFill>
                <a:sym typeface="Calibri" pitchFamily="34" charset="0"/>
              </a:rPr>
              <a:t>和其他产品名称是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在美国和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或其他国家或地区的注册商标和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或商标。</a:t>
            </a:r>
          </a:p>
          <a:p>
            <a:pPr fontAlgn="base">
              <a:spcBef>
                <a:spcPct val="0"/>
              </a:spcBef>
              <a:spcAft>
                <a:spcPct val="0"/>
              </a:spcAft>
              <a:buSzPct val="100000"/>
              <a:defRPr/>
            </a:pPr>
            <a:r>
              <a:rPr lang="zh-CN" altLang="en-US" smtClean="0">
                <a:solidFill>
                  <a:srgbClr val="000000"/>
                </a:solidFill>
                <a:sym typeface="Calibri" pitchFamily="34" charset="0"/>
              </a:rPr>
              <a:t>本文中的信息仅供参考，并代表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截至此演示文稿发布之日的观点。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必须对不断变化的市场条件做出响应，因此不应将本演示文稿视为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方面的承诺，并且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不能保证所提供的任何信息在此演示文稿发布日期之后的准确性。  </a:t>
            </a:r>
            <a:br>
              <a:rPr lang="zh-CN" altLang="en-US" smtClean="0">
                <a:solidFill>
                  <a:srgbClr val="000000"/>
                </a:solidFill>
                <a:sym typeface="Calibri" pitchFamily="34" charset="0"/>
              </a:rPr>
            </a:b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不对此演示文稿中的信息做任何明示、暗示或法定保证。</a:t>
            </a:r>
          </a:p>
        </p:txBody>
      </p:sp>
      <p:sp>
        <p:nvSpPr>
          <p:cNvPr id="22534" name="Slide Number Placeholder 6"/>
          <p:cNvSpPr>
            <a:spLocks noGrp="1"/>
          </p:cNvSpPr>
          <p:nvPr>
            <p:ph type="sldNum" sz="quarter" idx="5"/>
          </p:nvPr>
        </p:nvSpPr>
        <p:spPr bwMode="auto">
          <a:ln>
            <a:miter lim="800000"/>
            <a:headEnd/>
            <a:tailEnd/>
          </a:ln>
        </p:spPr>
        <p:txBody>
          <a:bodyPr/>
          <a:lstStyle/>
          <a:p>
            <a:pPr>
              <a:buSzPct val="100000"/>
              <a:defRPr/>
            </a:pPr>
            <a:fld id="{C3BDEAA2-4111-47A2-85BB-A54F2C410538}" type="slidenum">
              <a:rPr lang="en-US" altLang="zh-CN" smtClean="0">
                <a:solidFill>
                  <a:srgbClr val="FFFFFF"/>
                </a:solidFill>
                <a:sym typeface="Calibri" pitchFamily="34" charset="0"/>
              </a:rPr>
              <a:pPr>
                <a:buSzPct val="100000"/>
                <a:defRPr/>
              </a:pPr>
              <a:t>61</a:t>
            </a:fld>
            <a:endParaRPr lang="en-US" altLang="zh-CN" smtClean="0">
              <a:solidFill>
                <a:srgbClr val="FFFFFF"/>
              </a:solidFill>
              <a:sym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24579" name="Slide Number Placeholder 3"/>
          <p:cNvSpPr>
            <a:spLocks noGrp="1"/>
          </p:cNvSpPr>
          <p:nvPr>
            <p:ph type="sldNum" sz="quarter" idx="5"/>
          </p:nvPr>
        </p:nvSpPr>
        <p:spPr bwMode="auto">
          <a:ln>
            <a:miter lim="800000"/>
            <a:headEnd/>
            <a:tailEnd/>
          </a:ln>
        </p:spPr>
        <p:txBody>
          <a:bodyPr/>
          <a:lstStyle/>
          <a:p>
            <a:pPr>
              <a:buSzPct val="100000"/>
              <a:defRPr/>
            </a:pPr>
            <a:fld id="{F6044F74-EEBC-4740-AE83-A5C476DD8421}" type="slidenum">
              <a:rPr lang="en-US" altLang="zh-CN" smtClean="0">
                <a:solidFill>
                  <a:srgbClr val="FFFFFF"/>
                </a:solidFill>
                <a:sym typeface="Calibri" pitchFamily="34" charset="0"/>
              </a:rPr>
              <a:pPr>
                <a:buSzPct val="100000"/>
                <a:defRPr/>
              </a:pPr>
              <a:t>62</a:t>
            </a:fld>
            <a:endParaRPr lang="en-US" altLang="zh-CN" smtClean="0">
              <a:solidFill>
                <a:srgbClr val="FFFFFF"/>
              </a:solidFill>
              <a:sym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22532" name="Header Placeholder 3"/>
          <p:cNvSpPr>
            <a:spLocks noGrp="1"/>
          </p:cNvSpPr>
          <p:nvPr>
            <p:ph type="hdr" sz="quarter"/>
          </p:nvPr>
        </p:nvSpPr>
        <p:spPr bwMode="auto">
          <a:extLst>
            <a:ext uri="{909E8E84-426E-40DD-AFC4-6F175D3DCCD1}"/>
            <a:ext uri="{91240B29-F687-4F45-9708-019B960494DF}"/>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zh-CN" altLang="zh-CN" smtClean="0"/>
          </a:p>
        </p:txBody>
      </p:sp>
      <p:sp>
        <p:nvSpPr>
          <p:cNvPr id="26628" name="Date Placeholder 4"/>
          <p:cNvSpPr>
            <a:spLocks noGrp="1"/>
          </p:cNvSpPr>
          <p:nvPr>
            <p:ph type="dt" sz="quarter" idx="1"/>
          </p:nvPr>
        </p:nvSpPr>
        <p:spPr bwMode="auto">
          <a:ln>
            <a:miter lim="800000"/>
            <a:headEnd/>
            <a:tailEnd/>
          </a:ln>
        </p:spPr>
        <p:txBody>
          <a:bodyPr/>
          <a:lstStyle/>
          <a:p>
            <a:pPr>
              <a:buSzPct val="100000"/>
              <a:defRPr/>
            </a:pPr>
            <a:fld id="{C7AB044B-0B1F-4A98-A1E7-2D0CCF9C5463}" type="datetime8">
              <a:rPr lang="en-US" altLang="zh-CN" smtClean="0">
                <a:solidFill>
                  <a:srgbClr val="FFFFFF"/>
                </a:solidFill>
                <a:sym typeface="Calibri" pitchFamily="34" charset="0"/>
              </a:rPr>
              <a:pPr>
                <a:buSzPct val="100000"/>
                <a:defRPr/>
              </a:pPr>
              <a:t>9/4/2012 10:13 AM</a:t>
            </a:fld>
            <a:endParaRPr lang="en-US" altLang="zh-CN" smtClean="0">
              <a:solidFill>
                <a:srgbClr val="FFFFFF"/>
              </a:solidFill>
              <a:sym typeface="Calibri" pitchFamily="34" charset="0"/>
            </a:endParaRPr>
          </a:p>
        </p:txBody>
      </p:sp>
      <p:sp>
        <p:nvSpPr>
          <p:cNvPr id="22534" name="Footer Placeholder 5"/>
          <p:cNvSpPr>
            <a:spLocks noGrp="1"/>
          </p:cNvSpPr>
          <p:nvPr>
            <p:ph type="ftr" sz="quarter" idx="4"/>
          </p:nvPr>
        </p:nvSpPr>
        <p:spPr bwMode="auto">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defRPr/>
            </a:pPr>
            <a:r>
              <a:rPr lang="en-US" altLang="zh-CN" smtClean="0">
                <a:solidFill>
                  <a:srgbClr val="000000"/>
                </a:solidFill>
                <a:sym typeface="Calibri" pitchFamily="34" charset="0"/>
              </a:rPr>
              <a:t>© 2007 Microsoft Corporation</a:t>
            </a:r>
            <a:r>
              <a:rPr lang="zh-CN" altLang="en-US" smtClean="0">
                <a:solidFill>
                  <a:srgbClr val="000000"/>
                </a:solidFill>
                <a:sym typeface="Calibri" pitchFamily="34" charset="0"/>
              </a:rPr>
              <a:t>。 保留所有权利。 </a:t>
            </a:r>
            <a:r>
              <a:rPr lang="en-US" altLang="zh-CN" smtClean="0">
                <a:solidFill>
                  <a:srgbClr val="000000"/>
                </a:solidFill>
                <a:sym typeface="Calibri" pitchFamily="34" charset="0"/>
              </a:rPr>
              <a:t>Microsoft</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 Vista </a:t>
            </a:r>
            <a:r>
              <a:rPr lang="zh-CN" altLang="en-US" smtClean="0">
                <a:solidFill>
                  <a:srgbClr val="000000"/>
                </a:solidFill>
                <a:sym typeface="Calibri" pitchFamily="34" charset="0"/>
              </a:rPr>
              <a:t>和其他产品名称是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在美国和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或其他国家或地区的注册商标和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或商标。</a:t>
            </a:r>
          </a:p>
          <a:p>
            <a:pPr fontAlgn="base">
              <a:spcBef>
                <a:spcPct val="0"/>
              </a:spcBef>
              <a:spcAft>
                <a:spcPct val="0"/>
              </a:spcAft>
              <a:buSzPct val="100000"/>
              <a:defRPr/>
            </a:pPr>
            <a:r>
              <a:rPr lang="zh-CN" altLang="en-US" smtClean="0">
                <a:solidFill>
                  <a:srgbClr val="000000"/>
                </a:solidFill>
                <a:sym typeface="Calibri" pitchFamily="34" charset="0"/>
              </a:rPr>
              <a:t>本文中的信息仅供参考，并代表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截至此演示文稿发布之日的观点。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必须对不断变化的市场条件做出响应，因此不应将本演示文稿视为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方面的承诺，并且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不能保证所提供的任何信息在此演示文稿发布日期之后的准确性。  </a:t>
            </a:r>
            <a:br>
              <a:rPr lang="zh-CN" altLang="en-US" smtClean="0">
                <a:solidFill>
                  <a:srgbClr val="000000"/>
                </a:solidFill>
                <a:sym typeface="Calibri" pitchFamily="34" charset="0"/>
              </a:rPr>
            </a:b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不对此演示文稿中的信息做任何明示、暗示或法定保证。</a:t>
            </a:r>
          </a:p>
        </p:txBody>
      </p:sp>
      <p:sp>
        <p:nvSpPr>
          <p:cNvPr id="26630" name="Slide Number Placeholder 6"/>
          <p:cNvSpPr>
            <a:spLocks noGrp="1"/>
          </p:cNvSpPr>
          <p:nvPr>
            <p:ph type="sldNum" sz="quarter" idx="5"/>
          </p:nvPr>
        </p:nvSpPr>
        <p:spPr bwMode="auto">
          <a:ln>
            <a:miter lim="800000"/>
            <a:headEnd/>
            <a:tailEnd/>
          </a:ln>
        </p:spPr>
        <p:txBody>
          <a:bodyPr/>
          <a:lstStyle/>
          <a:p>
            <a:pPr>
              <a:buSzPct val="100000"/>
              <a:defRPr/>
            </a:pPr>
            <a:fld id="{F06CF4E7-2026-4DAE-8CAF-D447BC2D63C1}" type="slidenum">
              <a:rPr lang="en-US" altLang="zh-CN" smtClean="0">
                <a:solidFill>
                  <a:srgbClr val="FFFFFF"/>
                </a:solidFill>
                <a:sym typeface="Calibri" pitchFamily="34" charset="0"/>
              </a:rPr>
              <a:pPr>
                <a:buSzPct val="100000"/>
                <a:defRPr/>
              </a:pPr>
              <a:t>63</a:t>
            </a:fld>
            <a:endParaRPr lang="en-US" altLang="zh-CN" smtClean="0">
              <a:solidFill>
                <a:srgbClr val="FFFFFF"/>
              </a:solidFill>
              <a:sym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28675" name="Slide Number Placeholder 3"/>
          <p:cNvSpPr>
            <a:spLocks noGrp="1"/>
          </p:cNvSpPr>
          <p:nvPr>
            <p:ph type="sldNum" sz="quarter" idx="5"/>
          </p:nvPr>
        </p:nvSpPr>
        <p:spPr bwMode="auto">
          <a:ln>
            <a:miter lim="800000"/>
            <a:headEnd/>
            <a:tailEnd/>
          </a:ln>
        </p:spPr>
        <p:txBody>
          <a:bodyPr/>
          <a:lstStyle/>
          <a:p>
            <a:pPr>
              <a:buSzPct val="100000"/>
              <a:defRPr/>
            </a:pPr>
            <a:fld id="{D8209151-B2C3-4EDB-AA74-F4ADCDC75A78}" type="slidenum">
              <a:rPr lang="en-US" altLang="zh-CN" smtClean="0">
                <a:solidFill>
                  <a:srgbClr val="FFFFFF"/>
                </a:solidFill>
                <a:sym typeface="Calibri" pitchFamily="34" charset="0"/>
              </a:rPr>
              <a:pPr>
                <a:buSzPct val="100000"/>
                <a:defRPr/>
              </a:pPr>
              <a:t>64</a:t>
            </a:fld>
            <a:endParaRPr lang="en-US" altLang="zh-CN" smtClean="0">
              <a:solidFill>
                <a:srgbClr val="FFFFFF"/>
              </a:solidFill>
              <a:sym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30723" name="Slide Number Placeholder 3"/>
          <p:cNvSpPr>
            <a:spLocks noGrp="1"/>
          </p:cNvSpPr>
          <p:nvPr>
            <p:ph type="sldNum" sz="quarter" idx="5"/>
          </p:nvPr>
        </p:nvSpPr>
        <p:spPr bwMode="auto">
          <a:ln>
            <a:miter lim="800000"/>
            <a:headEnd/>
            <a:tailEnd/>
          </a:ln>
        </p:spPr>
        <p:txBody>
          <a:bodyPr/>
          <a:lstStyle/>
          <a:p>
            <a:pPr>
              <a:buSzPct val="100000"/>
              <a:defRPr/>
            </a:pPr>
            <a:fld id="{82989425-E666-48AA-88E4-880416CA81A0}" type="slidenum">
              <a:rPr lang="en-US" altLang="zh-CN" smtClean="0">
                <a:solidFill>
                  <a:srgbClr val="FFFFFF"/>
                </a:solidFill>
                <a:sym typeface="Calibri" pitchFamily="34" charset="0"/>
              </a:rPr>
              <a:pPr>
                <a:buSzPct val="100000"/>
                <a:defRPr/>
              </a:pPr>
              <a:t>65</a:t>
            </a:fld>
            <a:endParaRPr lang="en-US" altLang="zh-CN" smtClean="0">
              <a:solidFill>
                <a:srgbClr val="FFFFFF"/>
              </a:solidFill>
              <a:sym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p:spPr>
      </p:sp>
      <p:sp>
        <p:nvSpPr>
          <p:cNvPr id="962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25604" name="Header Placeholder 3"/>
          <p:cNvSpPr>
            <a:spLocks noGrp="1"/>
          </p:cNvSpPr>
          <p:nvPr>
            <p:ph type="hdr" sz="quarter"/>
          </p:nvPr>
        </p:nvSpPr>
        <p:spPr bwMode="auto">
          <a:extLst>
            <a:ext uri="{909E8E84-426E-40DD-AFC4-6F175D3DCCD1}"/>
            <a:ext uri="{91240B29-F687-4F45-9708-019B960494DF}"/>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zh-CN" altLang="zh-CN" smtClean="0"/>
          </a:p>
        </p:txBody>
      </p:sp>
      <p:sp>
        <p:nvSpPr>
          <p:cNvPr id="32772" name="Date Placeholder 4"/>
          <p:cNvSpPr>
            <a:spLocks noGrp="1"/>
          </p:cNvSpPr>
          <p:nvPr>
            <p:ph type="dt" sz="quarter" idx="1"/>
          </p:nvPr>
        </p:nvSpPr>
        <p:spPr bwMode="auto">
          <a:ln>
            <a:miter lim="800000"/>
            <a:headEnd/>
            <a:tailEnd/>
          </a:ln>
        </p:spPr>
        <p:txBody>
          <a:bodyPr/>
          <a:lstStyle/>
          <a:p>
            <a:pPr>
              <a:buSzPct val="100000"/>
              <a:defRPr/>
            </a:pPr>
            <a:fld id="{B211FA79-F8AE-462C-8805-DE0631CCD2B8}" type="datetime8">
              <a:rPr lang="en-US" altLang="zh-CN" smtClean="0">
                <a:solidFill>
                  <a:srgbClr val="FFFFFF"/>
                </a:solidFill>
                <a:sym typeface="Calibri" pitchFamily="34" charset="0"/>
              </a:rPr>
              <a:pPr>
                <a:buSzPct val="100000"/>
                <a:defRPr/>
              </a:pPr>
              <a:t>9/4/2012 10:13 AM</a:t>
            </a:fld>
            <a:endParaRPr lang="en-US" altLang="zh-CN" smtClean="0">
              <a:solidFill>
                <a:srgbClr val="FFFFFF"/>
              </a:solidFill>
              <a:sym typeface="Calibri" pitchFamily="34" charset="0"/>
            </a:endParaRPr>
          </a:p>
        </p:txBody>
      </p:sp>
      <p:sp>
        <p:nvSpPr>
          <p:cNvPr id="25606" name="Footer Placeholder 5"/>
          <p:cNvSpPr>
            <a:spLocks noGrp="1"/>
          </p:cNvSpPr>
          <p:nvPr>
            <p:ph type="ftr" sz="quarter" idx="4"/>
          </p:nvPr>
        </p:nvSpPr>
        <p:spPr bwMode="auto">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defRPr/>
            </a:pPr>
            <a:r>
              <a:rPr lang="en-US" altLang="zh-CN" smtClean="0">
                <a:solidFill>
                  <a:srgbClr val="000000"/>
                </a:solidFill>
                <a:sym typeface="Calibri" pitchFamily="34" charset="0"/>
              </a:rPr>
              <a:t>© 2007 Microsoft Corporation</a:t>
            </a:r>
            <a:r>
              <a:rPr lang="zh-CN" altLang="en-US" smtClean="0">
                <a:solidFill>
                  <a:srgbClr val="000000"/>
                </a:solidFill>
                <a:sym typeface="Calibri" pitchFamily="34" charset="0"/>
              </a:rPr>
              <a:t>。 保留所有权利。 </a:t>
            </a:r>
            <a:r>
              <a:rPr lang="en-US" altLang="zh-CN" smtClean="0">
                <a:solidFill>
                  <a:srgbClr val="000000"/>
                </a:solidFill>
                <a:sym typeface="Calibri" pitchFamily="34" charset="0"/>
              </a:rPr>
              <a:t>Microsoft</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 Vista </a:t>
            </a:r>
            <a:r>
              <a:rPr lang="zh-CN" altLang="en-US" smtClean="0">
                <a:solidFill>
                  <a:srgbClr val="000000"/>
                </a:solidFill>
                <a:sym typeface="Calibri" pitchFamily="34" charset="0"/>
              </a:rPr>
              <a:t>和其他产品名称是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在美国和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或其他国家或地区的注册商标和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或商标。</a:t>
            </a:r>
          </a:p>
          <a:p>
            <a:pPr fontAlgn="base">
              <a:spcBef>
                <a:spcPct val="0"/>
              </a:spcBef>
              <a:spcAft>
                <a:spcPct val="0"/>
              </a:spcAft>
              <a:buSzPct val="100000"/>
              <a:defRPr/>
            </a:pPr>
            <a:r>
              <a:rPr lang="zh-CN" altLang="en-US" smtClean="0">
                <a:solidFill>
                  <a:srgbClr val="000000"/>
                </a:solidFill>
                <a:sym typeface="Calibri" pitchFamily="34" charset="0"/>
              </a:rPr>
              <a:t>本文中的信息仅供参考，并代表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截至此演示文稿发布之日的观点。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必须对不断变化的市场条件做出响应，因此不应将本演示文稿视为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方面的承诺，并且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不能保证所提供的任何信息在此演示文稿发布日期之后的准确性。  </a:t>
            </a:r>
            <a:br>
              <a:rPr lang="zh-CN" altLang="en-US" smtClean="0">
                <a:solidFill>
                  <a:srgbClr val="000000"/>
                </a:solidFill>
                <a:sym typeface="Calibri" pitchFamily="34" charset="0"/>
              </a:rPr>
            </a:b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不对此演示文稿中的信息做任何明示、暗示或法定保证。</a:t>
            </a:r>
          </a:p>
        </p:txBody>
      </p:sp>
      <p:sp>
        <p:nvSpPr>
          <p:cNvPr id="32774" name="Slide Number Placeholder 6"/>
          <p:cNvSpPr>
            <a:spLocks noGrp="1"/>
          </p:cNvSpPr>
          <p:nvPr>
            <p:ph type="sldNum" sz="quarter" idx="5"/>
          </p:nvPr>
        </p:nvSpPr>
        <p:spPr bwMode="auto">
          <a:ln>
            <a:miter lim="800000"/>
            <a:headEnd/>
            <a:tailEnd/>
          </a:ln>
        </p:spPr>
        <p:txBody>
          <a:bodyPr/>
          <a:lstStyle/>
          <a:p>
            <a:pPr>
              <a:buSzPct val="100000"/>
              <a:defRPr/>
            </a:pPr>
            <a:fld id="{3634CB63-2B57-4911-A28F-A8F7B5F3E946}" type="slidenum">
              <a:rPr lang="en-US" altLang="zh-CN" smtClean="0">
                <a:solidFill>
                  <a:srgbClr val="FFFFFF"/>
                </a:solidFill>
                <a:sym typeface="Calibri" pitchFamily="34" charset="0"/>
              </a:rPr>
              <a:pPr>
                <a:buSzPct val="100000"/>
                <a:defRPr/>
              </a:pPr>
              <a:t>66</a:t>
            </a:fld>
            <a:endParaRPr lang="en-US" altLang="zh-CN" smtClean="0">
              <a:solidFill>
                <a:srgbClr val="FFFFFF"/>
              </a:solidFill>
              <a:sym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26628" name="Header Placeholder 3"/>
          <p:cNvSpPr>
            <a:spLocks noGrp="1"/>
          </p:cNvSpPr>
          <p:nvPr>
            <p:ph type="hdr" sz="quarter"/>
          </p:nvPr>
        </p:nvSpPr>
        <p:spPr bwMode="auto">
          <a:extLst>
            <a:ext uri="{909E8E84-426E-40DD-AFC4-6F175D3DCCD1}"/>
            <a:ext uri="{91240B29-F687-4F45-9708-019B960494DF}"/>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endParaRPr lang="zh-CN" altLang="zh-CN" smtClean="0"/>
          </a:p>
        </p:txBody>
      </p:sp>
      <p:sp>
        <p:nvSpPr>
          <p:cNvPr id="34820" name="Date Placeholder 4"/>
          <p:cNvSpPr>
            <a:spLocks noGrp="1"/>
          </p:cNvSpPr>
          <p:nvPr>
            <p:ph type="dt" sz="quarter" idx="1"/>
          </p:nvPr>
        </p:nvSpPr>
        <p:spPr bwMode="auto">
          <a:ln>
            <a:miter lim="800000"/>
            <a:headEnd/>
            <a:tailEnd/>
          </a:ln>
        </p:spPr>
        <p:txBody>
          <a:bodyPr/>
          <a:lstStyle/>
          <a:p>
            <a:pPr>
              <a:buSzPct val="100000"/>
              <a:defRPr/>
            </a:pPr>
            <a:fld id="{4568BF87-6ACA-408B-9A0F-956DF29A3329}" type="datetime8">
              <a:rPr lang="en-US" altLang="zh-CN" smtClean="0">
                <a:solidFill>
                  <a:srgbClr val="FFFFFF"/>
                </a:solidFill>
                <a:sym typeface="Calibri" pitchFamily="34" charset="0"/>
              </a:rPr>
              <a:pPr>
                <a:buSzPct val="100000"/>
                <a:defRPr/>
              </a:pPr>
              <a:t>9/4/2012 10:13 AM</a:t>
            </a:fld>
            <a:endParaRPr lang="en-US" altLang="zh-CN" smtClean="0">
              <a:solidFill>
                <a:srgbClr val="FFFFFF"/>
              </a:solidFill>
              <a:sym typeface="Calibri" pitchFamily="34" charset="0"/>
            </a:endParaRPr>
          </a:p>
        </p:txBody>
      </p:sp>
      <p:sp>
        <p:nvSpPr>
          <p:cNvPr id="26630" name="Footer Placeholder 5"/>
          <p:cNvSpPr>
            <a:spLocks noGrp="1"/>
          </p:cNvSpPr>
          <p:nvPr>
            <p:ph type="ftr" sz="quarter" idx="4"/>
          </p:nvPr>
        </p:nvSpPr>
        <p:spPr bwMode="auto">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defRPr/>
            </a:pPr>
            <a:r>
              <a:rPr lang="en-US" altLang="zh-CN" smtClean="0">
                <a:solidFill>
                  <a:srgbClr val="000000"/>
                </a:solidFill>
                <a:sym typeface="Calibri" pitchFamily="34" charset="0"/>
              </a:rPr>
              <a:t>© 2007 Microsoft Corporation</a:t>
            </a:r>
            <a:r>
              <a:rPr lang="zh-CN" altLang="en-US" smtClean="0">
                <a:solidFill>
                  <a:srgbClr val="000000"/>
                </a:solidFill>
                <a:sym typeface="Calibri" pitchFamily="34" charset="0"/>
              </a:rPr>
              <a:t>。 保留所有权利。 </a:t>
            </a:r>
            <a:r>
              <a:rPr lang="en-US" altLang="zh-CN" smtClean="0">
                <a:solidFill>
                  <a:srgbClr val="000000"/>
                </a:solidFill>
                <a:sym typeface="Calibri" pitchFamily="34" charset="0"/>
              </a:rPr>
              <a:t>Microsoft</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a:t>
            </a:r>
            <a:r>
              <a:rPr lang="zh-CN" altLang="en-US" smtClean="0">
                <a:solidFill>
                  <a:srgbClr val="000000"/>
                </a:solidFill>
                <a:sym typeface="Calibri" pitchFamily="34" charset="0"/>
              </a:rPr>
              <a:t>、</a:t>
            </a:r>
            <a:r>
              <a:rPr lang="en-US" altLang="zh-CN" smtClean="0">
                <a:solidFill>
                  <a:srgbClr val="000000"/>
                </a:solidFill>
                <a:sym typeface="Calibri" pitchFamily="34" charset="0"/>
              </a:rPr>
              <a:t>Windows Vista </a:t>
            </a:r>
            <a:r>
              <a:rPr lang="zh-CN" altLang="en-US" smtClean="0">
                <a:solidFill>
                  <a:srgbClr val="000000"/>
                </a:solidFill>
                <a:sym typeface="Calibri" pitchFamily="34" charset="0"/>
              </a:rPr>
              <a:t>和其他产品名称是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在美国和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或其他国家或地区的注册商标和</a:t>
            </a:r>
            <a:r>
              <a:rPr lang="en-US" altLang="zh-CN" smtClean="0">
                <a:solidFill>
                  <a:srgbClr val="000000"/>
                </a:solidFill>
                <a:sym typeface="Calibri" pitchFamily="34" charset="0"/>
              </a:rPr>
              <a:t>/</a:t>
            </a:r>
            <a:r>
              <a:rPr lang="zh-CN" altLang="en-US" smtClean="0">
                <a:solidFill>
                  <a:srgbClr val="000000"/>
                </a:solidFill>
                <a:sym typeface="Calibri" pitchFamily="34" charset="0"/>
              </a:rPr>
              <a:t>或商标。</a:t>
            </a:r>
          </a:p>
          <a:p>
            <a:pPr fontAlgn="base">
              <a:spcBef>
                <a:spcPct val="0"/>
              </a:spcBef>
              <a:spcAft>
                <a:spcPct val="0"/>
              </a:spcAft>
              <a:buSzPct val="100000"/>
              <a:defRPr/>
            </a:pPr>
            <a:r>
              <a:rPr lang="zh-CN" altLang="en-US" smtClean="0">
                <a:solidFill>
                  <a:srgbClr val="000000"/>
                </a:solidFill>
                <a:sym typeface="Calibri" pitchFamily="34" charset="0"/>
              </a:rPr>
              <a:t>本文中的信息仅供参考，并代表 </a:t>
            </a:r>
            <a:r>
              <a:rPr lang="en-US" altLang="zh-CN" smtClean="0">
                <a:solidFill>
                  <a:srgbClr val="000000"/>
                </a:solidFill>
                <a:sym typeface="Calibri" pitchFamily="34" charset="0"/>
              </a:rPr>
              <a:t>Microsoft Corporation </a:t>
            </a:r>
            <a:r>
              <a:rPr lang="zh-CN" altLang="en-US" smtClean="0">
                <a:solidFill>
                  <a:srgbClr val="000000"/>
                </a:solidFill>
                <a:sym typeface="Calibri" pitchFamily="34" charset="0"/>
              </a:rPr>
              <a:t>截至此演示文稿发布之日的观点。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必须对不断变化的市场条件做出响应，因此不应将本演示文稿视为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方面的承诺，并且 </a:t>
            </a: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不能保证所提供的任何信息在此演示文稿发布日期之后的准确性。  </a:t>
            </a:r>
            <a:br>
              <a:rPr lang="zh-CN" altLang="en-US" smtClean="0">
                <a:solidFill>
                  <a:srgbClr val="000000"/>
                </a:solidFill>
                <a:sym typeface="Calibri" pitchFamily="34" charset="0"/>
              </a:rPr>
            </a:br>
            <a:r>
              <a:rPr lang="en-US" altLang="zh-CN" smtClean="0">
                <a:solidFill>
                  <a:srgbClr val="000000"/>
                </a:solidFill>
                <a:sym typeface="Calibri" pitchFamily="34" charset="0"/>
              </a:rPr>
              <a:t>Microsoft </a:t>
            </a:r>
            <a:r>
              <a:rPr lang="zh-CN" altLang="en-US" smtClean="0">
                <a:solidFill>
                  <a:srgbClr val="000000"/>
                </a:solidFill>
                <a:sym typeface="Calibri" pitchFamily="34" charset="0"/>
              </a:rPr>
              <a:t>不对此演示文稿中的信息做任何明示、暗示或法定保证。</a:t>
            </a:r>
          </a:p>
        </p:txBody>
      </p:sp>
      <p:sp>
        <p:nvSpPr>
          <p:cNvPr id="34822" name="Slide Number Placeholder 6"/>
          <p:cNvSpPr>
            <a:spLocks noGrp="1"/>
          </p:cNvSpPr>
          <p:nvPr>
            <p:ph type="sldNum" sz="quarter" idx="5"/>
          </p:nvPr>
        </p:nvSpPr>
        <p:spPr bwMode="auto">
          <a:ln>
            <a:miter lim="800000"/>
            <a:headEnd/>
            <a:tailEnd/>
          </a:ln>
        </p:spPr>
        <p:txBody>
          <a:bodyPr/>
          <a:lstStyle/>
          <a:p>
            <a:pPr>
              <a:buSzPct val="100000"/>
              <a:defRPr/>
            </a:pPr>
            <a:fld id="{BDA950E7-A9C5-4CFF-B025-9A4B8BB4A0FE}" type="slidenum">
              <a:rPr lang="en-US" altLang="zh-CN" smtClean="0">
                <a:solidFill>
                  <a:srgbClr val="FFFFFF"/>
                </a:solidFill>
                <a:sym typeface="Calibri" pitchFamily="34" charset="0"/>
              </a:rPr>
              <a:pPr>
                <a:buSzPct val="100000"/>
                <a:defRPr/>
              </a:pPr>
              <a:t>67</a:t>
            </a:fld>
            <a:endParaRPr lang="en-US" altLang="zh-CN" smtClean="0">
              <a:solidFill>
                <a:srgbClr val="FFFFFF"/>
              </a:solidFill>
              <a:sym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mj-lt"/>
              </a:defRPr>
            </a:lvl1pPr>
          </a:lstStyle>
          <a:p>
            <a:pPr lvl="0"/>
            <a:r>
              <a:rPr lang="en-US" dirty="0"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76200"/>
            <a:ext cx="7043208" cy="1523494"/>
          </a:xfrm>
        </p:spPr>
        <p:txBody>
          <a:bodyPr anchor="ctr">
            <a:noAutofit/>
          </a:bodyPr>
          <a:lstStyle>
            <a:lvl1pPr>
              <a:lnSpc>
                <a:spcPct val="90000"/>
              </a:lnSpc>
              <a:defRPr sz="5400"/>
            </a:lvl1pPr>
          </a:lstStyle>
          <a:p>
            <a:r>
              <a:rPr lang="en-US" dirty="0"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28600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76200"/>
            <a:ext cx="7043208" cy="1523494"/>
          </a:xfrm>
        </p:spPr>
        <p:txBody>
          <a:bodyPr anchor="ctr">
            <a:noAutofit/>
          </a:bodyPr>
          <a:lstStyle>
            <a:lvl1pPr>
              <a:lnSpc>
                <a:spcPct val="90000"/>
              </a:lnSpc>
              <a:defRPr sz="5400"/>
            </a:lvl1pPr>
          </a:lstStyle>
          <a:p>
            <a:r>
              <a:rPr lang="en-US" dirty="0"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smtClean="0"/>
              <a:t>Click to edit Master text styles</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8000" r="-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1206500"/>
          </a:xfrm>
          <a:prstGeom prst="rect">
            <a:avLst/>
          </a:prstGeom>
        </p:spPr>
        <p:txBody>
          <a:bodyPr vert="horz" wrap="square" lIns="0" tIns="0" rIns="0" bIns="0" numCol="1" anchor="t" anchorCtr="0" compatLnSpc="1">
            <a:prstTxWarp prst="textNoShape">
              <a:avLst/>
            </a:prstTxWarp>
            <a:spAutoFit/>
          </a:bodyPr>
          <a:lstStyle/>
          <a:p>
            <a:pPr lvl="0"/>
            <a:r>
              <a:rPr lang="en-US" altLang="zh-CN" smtClean="0"/>
              <a:t>Click to edit Master title style</a:t>
            </a:r>
          </a:p>
        </p:txBody>
      </p:sp>
      <p:sp>
        <p:nvSpPr>
          <p:cNvPr id="1027" name="Text Placeholder 2"/>
          <p:cNvSpPr>
            <a:spLocks noGrp="1"/>
          </p:cNvSpPr>
          <p:nvPr>
            <p:ph type="body" idx="1"/>
          </p:nvPr>
        </p:nvSpPr>
        <p:spPr bwMode="auto">
          <a:xfrm>
            <a:off x="838200" y="1447800"/>
            <a:ext cx="7924800" cy="211296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dk1" tx1="lt1" bg2="dk2" tx2="lt2" accent1="accent1" accent2="accent2" accent3="accent3" accent4="accent4" accent5="accent5" accent6="accent6" hlink="hlink" folHlink="folHlink"/>
  <p:sldLayoutIdLst>
    <p:sldLayoutId id="2147483686" r:id="rId1"/>
    <p:sldLayoutId id="2147483685" r:id="rId2"/>
    <p:sldLayoutId id="2147483684" r:id="rId3"/>
    <p:sldLayoutId id="2147483683" r:id="rId4"/>
    <p:sldLayoutId id="2147483682" r:id="rId5"/>
    <p:sldLayoutId id="2147483681" r:id="rId6"/>
    <p:sldLayoutId id="2147483680" r:id="rId7"/>
    <p:sldLayoutId id="2147483679" r:id="rId8"/>
    <p:sldLayoutId id="2147483678" r:id="rId9"/>
    <p:sldLayoutId id="2147483688" r:id="rId10"/>
    <p:sldLayoutId id="2147483689" r:id="rId11"/>
    <p:sldLayoutId id="2147483677" r:id="rId12"/>
  </p:sldLayoutIdLst>
  <p:transition>
    <p:fade/>
  </p:transition>
  <p:txStyles>
    <p:titleStyle>
      <a:lvl1pPr algn="l" defTabSz="912813" rtl="0" eaLnBrk="0" fontAlgn="base" hangingPunct="0">
        <a:lnSpc>
          <a:spcPct val="90000"/>
        </a:lnSpc>
        <a:spcBef>
          <a:spcPct val="0"/>
        </a:spcBef>
        <a:spcAft>
          <a:spcPct val="0"/>
        </a:spcAft>
        <a:defRPr lang="en-US" sz="4400" b="1" kern="1200" spc="-150" dirty="0">
          <a:ln w="3175">
            <a:noFill/>
          </a:ln>
          <a:solidFill>
            <a:schemeClr val="bg1"/>
          </a:solidFill>
          <a:effectLst>
            <a:outerShdw blurRad="50800" dist="38100" dir="2700000" algn="tl" rotWithShape="0">
              <a:prstClr val="black">
                <a:alpha val="40000"/>
              </a:prstClr>
            </a:outerShdw>
          </a:effectLst>
          <a:latin typeface="黑体" pitchFamily="49" charset="-122"/>
          <a:ea typeface="黑体" pitchFamily="49" charset="-122"/>
          <a:cs typeface="Arial" charset="0"/>
        </a:defRPr>
      </a:lvl1pPr>
      <a:lvl2pPr algn="l" defTabSz="912813" rtl="0" eaLnBrk="0" fontAlgn="base" hangingPunct="0">
        <a:lnSpc>
          <a:spcPct val="90000"/>
        </a:lnSpc>
        <a:spcBef>
          <a:spcPct val="0"/>
        </a:spcBef>
        <a:spcAft>
          <a:spcPct val="0"/>
        </a:spcAft>
        <a:defRPr sz="4400" b="1">
          <a:solidFill>
            <a:schemeClr val="bg1"/>
          </a:solidFill>
          <a:latin typeface="黑体" pitchFamily="49" charset="-122"/>
          <a:ea typeface="黑体" pitchFamily="49" charset="-122"/>
          <a:cs typeface="Arial" charset="0"/>
        </a:defRPr>
      </a:lvl2pPr>
      <a:lvl3pPr algn="l" defTabSz="912813" rtl="0" eaLnBrk="0" fontAlgn="base" hangingPunct="0">
        <a:lnSpc>
          <a:spcPct val="90000"/>
        </a:lnSpc>
        <a:spcBef>
          <a:spcPct val="0"/>
        </a:spcBef>
        <a:spcAft>
          <a:spcPct val="0"/>
        </a:spcAft>
        <a:defRPr sz="4400" b="1">
          <a:solidFill>
            <a:schemeClr val="bg1"/>
          </a:solidFill>
          <a:latin typeface="黑体" pitchFamily="49" charset="-122"/>
          <a:ea typeface="黑体" pitchFamily="49" charset="-122"/>
          <a:cs typeface="Arial" charset="0"/>
        </a:defRPr>
      </a:lvl3pPr>
      <a:lvl4pPr algn="l" defTabSz="912813" rtl="0" eaLnBrk="0" fontAlgn="base" hangingPunct="0">
        <a:lnSpc>
          <a:spcPct val="90000"/>
        </a:lnSpc>
        <a:spcBef>
          <a:spcPct val="0"/>
        </a:spcBef>
        <a:spcAft>
          <a:spcPct val="0"/>
        </a:spcAft>
        <a:defRPr sz="4400" b="1">
          <a:solidFill>
            <a:schemeClr val="bg1"/>
          </a:solidFill>
          <a:latin typeface="黑体" pitchFamily="49" charset="-122"/>
          <a:ea typeface="黑体" pitchFamily="49" charset="-122"/>
          <a:cs typeface="Arial" charset="0"/>
        </a:defRPr>
      </a:lvl4pPr>
      <a:lvl5pPr algn="l" defTabSz="912813" rtl="0" eaLnBrk="0" fontAlgn="base" hangingPunct="0">
        <a:lnSpc>
          <a:spcPct val="90000"/>
        </a:lnSpc>
        <a:spcBef>
          <a:spcPct val="0"/>
        </a:spcBef>
        <a:spcAft>
          <a:spcPct val="0"/>
        </a:spcAft>
        <a:defRPr sz="4400" b="1">
          <a:solidFill>
            <a:schemeClr val="bg1"/>
          </a:solidFill>
          <a:latin typeface="黑体" pitchFamily="49" charset="-122"/>
          <a:ea typeface="黑体" pitchFamily="49" charset="-122"/>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marL="396875" indent="-396875" algn="l" defTabSz="912813" rtl="0" eaLnBrk="0" fontAlgn="base" hangingPunct="0">
        <a:lnSpc>
          <a:spcPct val="90000"/>
        </a:lnSpc>
        <a:spcBef>
          <a:spcPct val="20000"/>
        </a:spcBef>
        <a:spcAft>
          <a:spcPct val="0"/>
        </a:spcAft>
        <a:buBlip>
          <a:blip r:embed="rId15"/>
        </a:buBlip>
        <a:defRPr sz="3200" b="1" kern="1200">
          <a:solidFill>
            <a:schemeClr val="tx1"/>
          </a:solidFill>
          <a:latin typeface="楷体" pitchFamily="49" charset="-122"/>
          <a:ea typeface="楷体" pitchFamily="49" charset="-122"/>
          <a:cs typeface="+mn-cs"/>
        </a:defRPr>
      </a:lvl1pPr>
      <a:lvl2pPr marL="914400" indent="-396875" algn="l" defTabSz="912813" rtl="0" eaLnBrk="0" fontAlgn="base" hangingPunct="0">
        <a:lnSpc>
          <a:spcPct val="90000"/>
        </a:lnSpc>
        <a:spcBef>
          <a:spcPct val="20000"/>
        </a:spcBef>
        <a:spcAft>
          <a:spcPct val="0"/>
        </a:spcAft>
        <a:buBlip>
          <a:blip r:embed="rId16"/>
        </a:buBlip>
        <a:defRPr sz="2800" b="1" kern="1200">
          <a:solidFill>
            <a:schemeClr val="tx1"/>
          </a:solidFill>
          <a:latin typeface="楷体" pitchFamily="49" charset="-122"/>
          <a:ea typeface="楷体" pitchFamily="49" charset="-122"/>
          <a:cs typeface="+mn-cs"/>
        </a:defRPr>
      </a:lvl2pPr>
      <a:lvl3pPr marL="1258888" indent="-344488" algn="l" defTabSz="912813" rtl="0" eaLnBrk="0" fontAlgn="base" hangingPunct="0">
        <a:lnSpc>
          <a:spcPct val="90000"/>
        </a:lnSpc>
        <a:spcBef>
          <a:spcPct val="20000"/>
        </a:spcBef>
        <a:spcAft>
          <a:spcPct val="0"/>
        </a:spcAft>
        <a:buBlip>
          <a:blip r:embed="rId16"/>
        </a:buBlip>
        <a:defRPr sz="2400" b="1" kern="1200">
          <a:solidFill>
            <a:schemeClr val="tx1"/>
          </a:solidFill>
          <a:latin typeface="楷体" pitchFamily="49" charset="-122"/>
          <a:ea typeface="楷体" pitchFamily="49" charset="-122"/>
          <a:cs typeface="+mn-cs"/>
        </a:defRPr>
      </a:lvl3pPr>
      <a:lvl4pPr marL="1604963" indent="-346075" algn="l" defTabSz="912813" rtl="0" eaLnBrk="0" fontAlgn="base" hangingPunct="0">
        <a:lnSpc>
          <a:spcPct val="90000"/>
        </a:lnSpc>
        <a:spcBef>
          <a:spcPct val="20000"/>
        </a:spcBef>
        <a:spcAft>
          <a:spcPct val="0"/>
        </a:spcAft>
        <a:buBlip>
          <a:blip r:embed="rId16"/>
        </a:buBlip>
        <a:defRPr sz="2400" b="1" kern="1200">
          <a:solidFill>
            <a:schemeClr val="tx1"/>
          </a:solidFill>
          <a:latin typeface="楷体" pitchFamily="49" charset="-122"/>
          <a:ea typeface="楷体" pitchFamily="49" charset="-122"/>
          <a:cs typeface="+mn-cs"/>
        </a:defRPr>
      </a:lvl4pPr>
      <a:lvl5pPr marL="1941513" indent="-336550" algn="l" defTabSz="912813" rtl="0" eaLnBrk="0" fontAlgn="base" hangingPunct="0">
        <a:lnSpc>
          <a:spcPct val="90000"/>
        </a:lnSpc>
        <a:spcBef>
          <a:spcPct val="20000"/>
        </a:spcBef>
        <a:spcAft>
          <a:spcPct val="0"/>
        </a:spcAft>
        <a:buBlip>
          <a:blip r:embed="rId16"/>
        </a:buBlip>
        <a:defRPr sz="2400" b="1" kern="1200">
          <a:solidFill>
            <a:schemeClr val="tx1"/>
          </a:solidFill>
          <a:latin typeface="楷体" pitchFamily="49" charset="-122"/>
          <a:ea typeface="楷体" pitchFamily="49" charset="-122"/>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8000" r="-8000"/>
          </a:stretch>
        </a:blipFill>
        <a:effectLst/>
      </p:bgPr>
    </p:bg>
    <p:spTree>
      <p:nvGrpSpPr>
        <p:cNvPr id="1" name=""/>
        <p:cNvGrpSpPr/>
        <p:nvPr/>
      </p:nvGrpSpPr>
      <p:grpSpPr>
        <a:xfrm>
          <a:off x="0" y="0"/>
          <a:ext cx="0" cy="0"/>
          <a:chOff x="0" y="0"/>
          <a:chExt cx="0" cy="0"/>
        </a:xfrm>
      </p:grpSpPr>
      <p:pic>
        <p:nvPicPr>
          <p:cNvPr id="14338" name="Picture 3" descr="white rectangle.png"/>
          <p:cNvPicPr>
            <a:picLocks noChangeAspect="1"/>
          </p:cNvPicPr>
          <p:nvPr/>
        </p:nvPicPr>
        <p:blipFill>
          <a:blip r:embed="rId4"/>
          <a:srcRect b="10452"/>
          <a:stretch>
            <a:fillRect/>
          </a:stretch>
        </p:blipFill>
        <p:spPr bwMode="auto">
          <a:xfrm>
            <a:off x="0" y="1300163"/>
            <a:ext cx="9144000" cy="5557837"/>
          </a:xfrm>
          <a:prstGeom prst="rect">
            <a:avLst/>
          </a:prstGeom>
          <a:noFill/>
          <a:ln w="9525">
            <a:noFill/>
            <a:miter lim="800000"/>
            <a:headEnd/>
            <a:tailEnd/>
          </a:ln>
        </p:spPr>
      </p:pic>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14340" name="Text Placeholder 2"/>
          <p:cNvSpPr>
            <a:spLocks noGrp="1"/>
          </p:cNvSpPr>
          <p:nvPr>
            <p:ph type="body" idx="1"/>
          </p:nvPr>
        </p:nvSpPr>
        <p:spPr bwMode="auto">
          <a:xfrm>
            <a:off x="722313" y="1905000"/>
            <a:ext cx="8040687" cy="21082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7" r:id="rId1"/>
  </p:sldLayoutIdLst>
  <p:transition>
    <p:fade/>
  </p:transition>
  <p:txStyles>
    <p:titleStyle>
      <a:lvl1pPr algn="l" defTabSz="912813" rtl="0" eaLnBrk="0" fontAlgn="base" hangingPunct="0">
        <a:lnSpc>
          <a:spcPct val="90000"/>
        </a:lnSpc>
        <a:spcBef>
          <a:spcPct val="0"/>
        </a:spcBef>
        <a:spcAft>
          <a:spcPct val="0"/>
        </a:spcAft>
        <a:defRPr lang="en-US" sz="4800" kern="1200" spc="-125"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vl2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marL="342900" indent="-342900" algn="l" defTabSz="912813" rtl="0" eaLnBrk="0" fontAlgn="base" hangingPunct="0">
        <a:lnSpc>
          <a:spcPct val="90000"/>
        </a:lnSpc>
        <a:spcBef>
          <a:spcPct val="20000"/>
        </a:spcBef>
        <a:spcAft>
          <a:spcPct val="0"/>
        </a:spcAft>
        <a:buFont typeface="Arial" charset="0"/>
        <a:buChar char="•"/>
        <a:defRPr sz="3000" b="1" kern="1200">
          <a:solidFill>
            <a:schemeClr val="tx1"/>
          </a:solidFill>
          <a:latin typeface="Courier New" pitchFamily="49" charset="0"/>
          <a:ea typeface="+mn-ea"/>
          <a:cs typeface="Courier New" pitchFamily="49" charset="0"/>
        </a:defRPr>
      </a:lvl1pPr>
      <a:lvl2pPr marL="384175" indent="-6350" algn="l" defTabSz="912813" rtl="0" eaLnBrk="0" fontAlgn="base" hangingPunct="0">
        <a:lnSpc>
          <a:spcPct val="90000"/>
        </a:lnSpc>
        <a:spcBef>
          <a:spcPct val="20000"/>
        </a:spcBef>
        <a:spcAft>
          <a:spcPct val="0"/>
        </a:spcAft>
        <a:buFont typeface="Arial" charset="0"/>
        <a:buChar char="–"/>
        <a:defRPr sz="2800" b="1" kern="1200">
          <a:solidFill>
            <a:schemeClr val="tx1"/>
          </a:solidFill>
          <a:latin typeface="Courier New" pitchFamily="49" charset="0"/>
          <a:ea typeface="+mn-ea"/>
          <a:cs typeface="Courier New" pitchFamily="49" charset="0"/>
        </a:defRPr>
      </a:lvl2pPr>
      <a:lvl3pPr marL="760413" indent="-6350" algn="l" defTabSz="912813" rtl="0" eaLnBrk="0" fontAlgn="base" hangingPunct="0">
        <a:lnSpc>
          <a:spcPct val="90000"/>
        </a:lnSpc>
        <a:spcBef>
          <a:spcPct val="20000"/>
        </a:spcBef>
        <a:spcAft>
          <a:spcPct val="0"/>
        </a:spcAft>
        <a:buFont typeface="Arial" charset="0"/>
        <a:buChar char="•"/>
        <a:defRPr sz="2400" b="1" kern="1200">
          <a:solidFill>
            <a:schemeClr val="tx1"/>
          </a:solidFill>
          <a:latin typeface="Courier New" pitchFamily="49" charset="0"/>
          <a:ea typeface="+mn-ea"/>
          <a:cs typeface="Courier New" pitchFamily="49" charset="0"/>
        </a:defRPr>
      </a:lvl3pPr>
      <a:lvl4pPr marL="1093788" indent="6350" algn="l" defTabSz="912813" rtl="0" eaLnBrk="0" fontAlgn="base" hangingPunct="0">
        <a:lnSpc>
          <a:spcPct val="90000"/>
        </a:lnSpc>
        <a:spcBef>
          <a:spcPct val="20000"/>
        </a:spcBef>
        <a:spcAft>
          <a:spcPct val="0"/>
        </a:spcAft>
        <a:buFont typeface="Arial" charset="0"/>
        <a:buChar char="–"/>
        <a:defRPr sz="2400" b="1" kern="1200">
          <a:solidFill>
            <a:schemeClr val="tx1"/>
          </a:solidFill>
          <a:latin typeface="Courier New" pitchFamily="49" charset="0"/>
          <a:ea typeface="+mn-ea"/>
          <a:cs typeface="Courier New" pitchFamily="49" charset="0"/>
        </a:defRPr>
      </a:lvl4pPr>
      <a:lvl5pPr marL="1425575" indent="403225" algn="l" defTabSz="912813" rtl="0" eaLnBrk="0" fontAlgn="base" hangingPunct="0">
        <a:lnSpc>
          <a:spcPct val="90000"/>
        </a:lnSpc>
        <a:spcBef>
          <a:spcPct val="20000"/>
        </a:spcBef>
        <a:spcAft>
          <a:spcPct val="0"/>
        </a:spcAft>
        <a:buFont typeface="Arial" charset="0"/>
        <a:buChar char="»"/>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WordArt 5"/>
          <p:cNvSpPr>
            <a:spLocks noChangeArrowheads="1" noChangeShapeType="1" noTextEdit="1"/>
          </p:cNvSpPr>
          <p:nvPr/>
        </p:nvSpPr>
        <p:spPr bwMode="auto">
          <a:xfrm>
            <a:off x="2819400" y="5791200"/>
            <a:ext cx="3962400" cy="381000"/>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黑体"/>
                <a:ea typeface="黑体"/>
              </a:rPr>
              <a:t>中国水利水电出版社</a:t>
            </a:r>
          </a:p>
        </p:txBody>
      </p:sp>
      <p:sp>
        <p:nvSpPr>
          <p:cNvPr id="17414" name="Rectangle 6"/>
          <p:cNvSpPr>
            <a:spLocks noGrp="1"/>
          </p:cNvSpPr>
          <p:nvPr>
            <p:ph type="title" idx="4294967295"/>
          </p:nvPr>
        </p:nvSpPr>
        <p:spPr bwMode="auto">
          <a:xfrm>
            <a:off x="381000" y="228600"/>
            <a:ext cx="8382000" cy="603250"/>
          </a:xfrm>
        </p:spPr>
        <p:txBody>
          <a:bodyPr/>
          <a:lstStyle/>
          <a:p>
            <a:pPr>
              <a:defRPr/>
            </a:pPr>
            <a:r>
              <a:rPr lang="zh-CN" altLang="en-US" smtClean="0">
                <a:ln>
                  <a:noFill/>
                </a:ln>
                <a:solidFill>
                  <a:schemeClr val="tx1"/>
                </a:solidFill>
                <a:effectLst/>
                <a:ea typeface="宋体" charset="-122"/>
              </a:rPr>
              <a:t>经济学基础</a:t>
            </a:r>
          </a:p>
        </p:txBody>
      </p:sp>
      <p:sp>
        <p:nvSpPr>
          <p:cNvPr id="17412" name="WordArt 5"/>
          <p:cNvSpPr>
            <a:spLocks noChangeArrowheads="1" noChangeShapeType="1" noTextEdit="1"/>
          </p:cNvSpPr>
          <p:nvPr/>
        </p:nvSpPr>
        <p:spPr bwMode="auto">
          <a:xfrm>
            <a:off x="2057400" y="2286000"/>
            <a:ext cx="5334000" cy="1066800"/>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黑体"/>
                <a:ea typeface="黑体"/>
              </a:rPr>
              <a:t>经济学基础</a:t>
            </a:r>
          </a:p>
        </p:txBody>
      </p:sp>
      <p:sp>
        <p:nvSpPr>
          <p:cNvPr id="17413" name="WordArt 5"/>
          <p:cNvSpPr>
            <a:spLocks noChangeArrowheads="1" noChangeShapeType="1" noTextEdit="1"/>
          </p:cNvSpPr>
          <p:nvPr/>
        </p:nvSpPr>
        <p:spPr bwMode="auto">
          <a:xfrm>
            <a:off x="4572000" y="4114800"/>
            <a:ext cx="2743200" cy="381000"/>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黑体"/>
                <a:ea typeface="黑体"/>
              </a:rPr>
              <a:t>主  编  闫  彦  周登峰</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90114" name="Text Box 6"/>
          <p:cNvSpPr txBox="1">
            <a:spLocks noChangeArrowheads="1"/>
          </p:cNvSpPr>
          <p:nvPr/>
        </p:nvSpPr>
        <p:spPr bwMode="auto">
          <a:xfrm>
            <a:off x="762000" y="1447800"/>
            <a:ext cx="7620000" cy="4791075"/>
          </a:xfrm>
          <a:prstGeom prst="rect">
            <a:avLst/>
          </a:prstGeom>
          <a:noFill/>
          <a:ln w="9525">
            <a:noFill/>
            <a:miter lim="800000"/>
            <a:headEnd/>
            <a:tailEnd/>
          </a:ln>
        </p:spPr>
        <p:txBody>
          <a:bodyPr>
            <a:spAutoFit/>
          </a:bodyPr>
          <a:lstStyle/>
          <a:p>
            <a:pPr>
              <a:lnSpc>
                <a:spcPct val="110000"/>
              </a:lnSpc>
              <a:buClr>
                <a:schemeClr val="accent1"/>
              </a:buClr>
              <a:buFont typeface="Wingdings" pitchFamily="2" charset="2"/>
              <a:buChar char="Ø"/>
            </a:pPr>
            <a:r>
              <a:rPr lang="zh-CN" altLang="en-US" sz="2800" b="1">
                <a:latin typeface="楷体" charset="-122"/>
                <a:ea typeface="楷体" charset="-122"/>
              </a:rPr>
              <a:t>为什么有些商品很贵，有些商品却很便宜？</a:t>
            </a:r>
          </a:p>
          <a:p>
            <a:pPr>
              <a:lnSpc>
                <a:spcPct val="110000"/>
              </a:lnSpc>
              <a:buClr>
                <a:schemeClr val="accent1"/>
              </a:buClr>
              <a:buFont typeface="Wingdings" pitchFamily="2" charset="2"/>
              <a:buChar char="Ø"/>
            </a:pPr>
            <a:r>
              <a:rPr lang="zh-CN" altLang="en-US" sz="2800" b="1">
                <a:latin typeface="楷体" charset="-122"/>
                <a:ea typeface="楷体" charset="-122"/>
              </a:rPr>
              <a:t>为什么有些便宜的东西很有用，而有些很有用的东西却很便宜？</a:t>
            </a:r>
          </a:p>
          <a:p>
            <a:pPr>
              <a:lnSpc>
                <a:spcPct val="110000"/>
              </a:lnSpc>
            </a:pPr>
            <a:r>
              <a:rPr lang="zh-CN" altLang="en-US" sz="2800" b="1">
                <a:latin typeface="楷体" charset="-122"/>
                <a:ea typeface="楷体" charset="-122"/>
              </a:rPr>
              <a:t>  解读这些问题首先需要弄懂经济学中一些基本概念和原理。需求、供给是微观经济学的出发点，本学习单元将介绍需求和供给的概念，说明市场经济中的需求和供给如何决定价格，以及价格又如何配置经济中的稀缺资源，为我们认识“市场通常是组织经济活动的一种好方法”这一经济学原理奠定基础。 </a:t>
            </a:r>
            <a:endParaRPr lang="zh-CN" altLang="en-US" sz="2800">
              <a:latin typeface="楷体" charset="-122"/>
              <a:ea typeface="楷体" charset="-122"/>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p:cNvSpPr>
          <p:nvPr>
            <p:ph type="title"/>
          </p:nvPr>
        </p:nvSpPr>
        <p:spPr bwMode="auto">
          <a:xfrm>
            <a:off x="381000" y="228600"/>
            <a:ext cx="8382000" cy="658813"/>
          </a:xfrm>
        </p:spPr>
        <p:txBody>
          <a:bodyPr/>
          <a:lstStyle/>
          <a:p>
            <a:pPr marL="838200" indent="-838200">
              <a:defRPr/>
            </a:pPr>
            <a:r>
              <a:rPr altLang="zh-CN" sz="4800" smtClean="0">
                <a:ln>
                  <a:noFill/>
                </a:ln>
                <a:effectLst/>
              </a:rPr>
              <a:t>2.1 </a:t>
            </a:r>
            <a:r>
              <a:rPr lang="zh-CN" altLang="en-US" smtClean="0">
                <a:ln>
                  <a:noFill/>
                </a:ln>
                <a:effectLst/>
              </a:rPr>
              <a:t>需求</a:t>
            </a:r>
          </a:p>
        </p:txBody>
      </p:sp>
      <p:sp>
        <p:nvSpPr>
          <p:cNvPr id="28674" name="Rectangle 3"/>
          <p:cNvSpPr>
            <a:spLocks noGrp="1"/>
          </p:cNvSpPr>
          <p:nvPr>
            <p:ph type="body" idx="1"/>
          </p:nvPr>
        </p:nvSpPr>
        <p:spPr>
          <a:xfrm>
            <a:off x="838200" y="1447800"/>
            <a:ext cx="7924800" cy="2857500"/>
          </a:xfrm>
        </p:spPr>
        <p:txBody>
          <a:bodyPr/>
          <a:lstStyle/>
          <a:p>
            <a:pPr>
              <a:lnSpc>
                <a:spcPct val="160000"/>
              </a:lnSpc>
            </a:pPr>
            <a:r>
              <a:rPr lang="zh-CN" altLang="en-US" sz="3600" smtClean="0">
                <a:latin typeface="楷体" charset="-122"/>
                <a:ea typeface="楷体" charset="-122"/>
              </a:rPr>
              <a:t>需求及其影响因素 </a:t>
            </a:r>
          </a:p>
          <a:p>
            <a:pPr>
              <a:lnSpc>
                <a:spcPct val="160000"/>
              </a:lnSpc>
            </a:pPr>
            <a:r>
              <a:rPr lang="zh-CN" altLang="en-US" sz="3600" smtClean="0">
                <a:latin typeface="楷体" charset="-122"/>
                <a:ea typeface="楷体" charset="-122"/>
              </a:rPr>
              <a:t>需求曲线与需求函数 </a:t>
            </a:r>
          </a:p>
          <a:p>
            <a:pPr>
              <a:lnSpc>
                <a:spcPct val="160000"/>
              </a:lnSpc>
            </a:pPr>
            <a:r>
              <a:rPr lang="zh-CN" altLang="en-US" sz="3600" smtClean="0">
                <a:latin typeface="楷体" charset="-122"/>
                <a:ea typeface="楷体" charset="-122"/>
              </a:rPr>
              <a:t>需求量与需求的变动 </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2.2 </a:t>
            </a:r>
            <a:r>
              <a:rPr lang="zh-CN" altLang="en-US" sz="4800" smtClean="0">
                <a:ln>
                  <a:noFill/>
                </a:ln>
                <a:effectLst/>
              </a:rPr>
              <a:t>供给</a:t>
            </a:r>
          </a:p>
        </p:txBody>
      </p:sp>
      <p:sp>
        <p:nvSpPr>
          <p:cNvPr id="93186" name="Rectangle 3"/>
          <p:cNvSpPr>
            <a:spLocks noGrp="1"/>
          </p:cNvSpPr>
          <p:nvPr>
            <p:ph type="body" idx="1"/>
          </p:nvPr>
        </p:nvSpPr>
        <p:spPr>
          <a:xfrm>
            <a:off x="838200" y="1447800"/>
            <a:ext cx="7924800" cy="2690813"/>
          </a:xfrm>
        </p:spPr>
        <p:txBody>
          <a:bodyPr/>
          <a:lstStyle/>
          <a:p>
            <a:pPr>
              <a:lnSpc>
                <a:spcPct val="150000"/>
              </a:lnSpc>
            </a:pPr>
            <a:r>
              <a:rPr lang="zh-CN" altLang="en-US" sz="3600" smtClean="0">
                <a:latin typeface="楷体" charset="-122"/>
                <a:ea typeface="楷体" charset="-122"/>
              </a:rPr>
              <a:t>供给及其影响因素 </a:t>
            </a:r>
          </a:p>
          <a:p>
            <a:pPr>
              <a:lnSpc>
                <a:spcPct val="150000"/>
              </a:lnSpc>
            </a:pPr>
            <a:r>
              <a:rPr lang="zh-CN" altLang="en-US" sz="3600" smtClean="0">
                <a:latin typeface="楷体" charset="-122"/>
                <a:ea typeface="楷体" charset="-122"/>
              </a:rPr>
              <a:t>供给表、供给曲线与供给函数 </a:t>
            </a:r>
          </a:p>
          <a:p>
            <a:pPr>
              <a:lnSpc>
                <a:spcPct val="150000"/>
              </a:lnSpc>
            </a:pPr>
            <a:r>
              <a:rPr lang="zh-CN" altLang="en-US" sz="3600" smtClean="0">
                <a:latin typeface="楷体" charset="-122"/>
                <a:ea typeface="楷体" charset="-122"/>
              </a:rPr>
              <a:t>供给量与供给的变动 </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2.3 </a:t>
            </a:r>
            <a:r>
              <a:rPr lang="zh-CN" altLang="en-US" smtClean="0">
                <a:ln>
                  <a:noFill/>
                </a:ln>
                <a:effectLst/>
              </a:rPr>
              <a:t>均衡价格 </a:t>
            </a:r>
          </a:p>
        </p:txBody>
      </p:sp>
      <p:sp>
        <p:nvSpPr>
          <p:cNvPr id="30722" name="Rectangle 3"/>
          <p:cNvSpPr>
            <a:spLocks noGrp="1"/>
          </p:cNvSpPr>
          <p:nvPr>
            <p:ph type="body" idx="1"/>
          </p:nvPr>
        </p:nvSpPr>
        <p:spPr>
          <a:xfrm>
            <a:off x="838200" y="1447800"/>
            <a:ext cx="7924800" cy="2195513"/>
          </a:xfrm>
        </p:spPr>
        <p:txBody>
          <a:bodyPr/>
          <a:lstStyle/>
          <a:p>
            <a:pPr>
              <a:lnSpc>
                <a:spcPct val="190000"/>
              </a:lnSpc>
            </a:pPr>
            <a:r>
              <a:rPr lang="zh-CN" altLang="en-US" sz="3600" smtClean="0">
                <a:latin typeface="楷体" charset="-122"/>
                <a:ea typeface="楷体" charset="-122"/>
              </a:rPr>
              <a:t>均衡价格的形成 </a:t>
            </a:r>
          </a:p>
          <a:p>
            <a:pPr>
              <a:lnSpc>
                <a:spcPct val="190000"/>
              </a:lnSpc>
            </a:pPr>
            <a:r>
              <a:rPr lang="zh-CN" altLang="en-US" sz="3600" smtClean="0">
                <a:latin typeface="楷体" charset="-122"/>
                <a:ea typeface="楷体" charset="-122"/>
              </a:rPr>
              <a:t>均衡价格的变动 </a:t>
            </a: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2.4 </a:t>
            </a:r>
            <a:r>
              <a:rPr lang="zh-CN" altLang="en-US" smtClean="0">
                <a:ln>
                  <a:noFill/>
                </a:ln>
                <a:effectLst/>
              </a:rPr>
              <a:t>限制价格和支持价格 </a:t>
            </a:r>
          </a:p>
        </p:txBody>
      </p:sp>
      <p:sp>
        <p:nvSpPr>
          <p:cNvPr id="31746" name="Rectangle 3"/>
          <p:cNvSpPr>
            <a:spLocks noGrp="1"/>
          </p:cNvSpPr>
          <p:nvPr>
            <p:ph type="body" idx="1"/>
          </p:nvPr>
        </p:nvSpPr>
        <p:spPr>
          <a:xfrm>
            <a:off x="1981200" y="1447800"/>
            <a:ext cx="6781800" cy="2306638"/>
          </a:xfrm>
        </p:spPr>
        <p:txBody>
          <a:bodyPr/>
          <a:lstStyle/>
          <a:p>
            <a:pPr>
              <a:lnSpc>
                <a:spcPct val="200000"/>
              </a:lnSpc>
            </a:pPr>
            <a:r>
              <a:rPr lang="zh-CN" altLang="en-US" sz="3600" smtClean="0">
                <a:latin typeface="楷体" charset="-122"/>
                <a:ea typeface="楷体" charset="-122"/>
              </a:rPr>
              <a:t>限制价格 </a:t>
            </a:r>
          </a:p>
          <a:p>
            <a:pPr>
              <a:lnSpc>
                <a:spcPct val="200000"/>
              </a:lnSpc>
            </a:pPr>
            <a:r>
              <a:rPr lang="zh-CN" altLang="en-US" sz="3600" smtClean="0">
                <a:latin typeface="楷体" charset="-122"/>
                <a:ea typeface="楷体" charset="-122"/>
              </a:rPr>
              <a:t>支持价格 </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3 </a:t>
            </a:r>
            <a:r>
              <a:rPr lang="zh-CN" altLang="en-US" smtClean="0">
                <a:ln>
                  <a:noFill/>
                </a:ln>
                <a:effectLst/>
              </a:rPr>
              <a:t>弹性及其应用 </a:t>
            </a:r>
          </a:p>
        </p:txBody>
      </p:sp>
      <p:sp>
        <p:nvSpPr>
          <p:cNvPr id="32770" name="Rectangle 3"/>
          <p:cNvSpPr>
            <a:spLocks noGrp="1"/>
          </p:cNvSpPr>
          <p:nvPr>
            <p:ph type="body" idx="1"/>
          </p:nvPr>
        </p:nvSpPr>
        <p:spPr>
          <a:xfrm>
            <a:off x="1066800" y="1447800"/>
            <a:ext cx="7696200" cy="2681288"/>
          </a:xfrm>
        </p:spPr>
        <p:txBody>
          <a:bodyPr/>
          <a:lstStyle/>
          <a:p>
            <a:pPr>
              <a:lnSpc>
                <a:spcPct val="210000"/>
              </a:lnSpc>
              <a:buFontTx/>
              <a:buNone/>
            </a:pPr>
            <a:r>
              <a:rPr lang="en-US" altLang="zh-CN" sz="4000" smtClean="0">
                <a:latin typeface="楷体" charset="-122"/>
                <a:ea typeface="楷体" charset="-122"/>
              </a:rPr>
              <a:t>3.1 </a:t>
            </a:r>
            <a:r>
              <a:rPr lang="zh-CN" altLang="en-US" sz="4000" smtClean="0">
                <a:latin typeface="楷体" charset="-122"/>
                <a:ea typeface="楷体" charset="-122"/>
              </a:rPr>
              <a:t>需求价格弹性</a:t>
            </a:r>
          </a:p>
          <a:p>
            <a:pPr>
              <a:lnSpc>
                <a:spcPct val="210000"/>
              </a:lnSpc>
              <a:buFontTx/>
              <a:buNone/>
            </a:pPr>
            <a:r>
              <a:rPr lang="en-US" altLang="zh-CN" sz="4000" smtClean="0">
                <a:latin typeface="楷体" charset="-122"/>
                <a:ea typeface="楷体" charset="-122"/>
              </a:rPr>
              <a:t>3.2	</a:t>
            </a:r>
            <a:r>
              <a:rPr lang="zh-CN" altLang="en-US" sz="4000" smtClean="0">
                <a:latin typeface="楷体" charset="-122"/>
                <a:ea typeface="楷体" charset="-122"/>
              </a:rPr>
              <a:t>其他弹性 </a:t>
            </a: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33794" name="Text Box 5"/>
          <p:cNvSpPr txBox="1">
            <a:spLocks noChangeArrowheads="1"/>
          </p:cNvSpPr>
          <p:nvPr/>
        </p:nvSpPr>
        <p:spPr bwMode="auto">
          <a:xfrm>
            <a:off x="609600" y="1447800"/>
            <a:ext cx="7772400" cy="4537075"/>
          </a:xfrm>
          <a:prstGeom prst="rect">
            <a:avLst/>
          </a:prstGeom>
          <a:noFill/>
          <a:ln w="9525">
            <a:noFill/>
            <a:miter lim="800000"/>
            <a:headEnd/>
            <a:tailEnd/>
          </a:ln>
        </p:spPr>
        <p:txBody>
          <a:bodyPr>
            <a:spAutoFit/>
          </a:bodyPr>
          <a:lstStyle/>
          <a:p>
            <a:pPr>
              <a:lnSpc>
                <a:spcPct val="130000"/>
              </a:lnSpc>
            </a:pPr>
            <a:r>
              <a:rPr lang="zh-CN" altLang="en-US" sz="2800" b="1">
                <a:latin typeface="楷体" charset="-122"/>
                <a:ea typeface="楷体" charset="-122"/>
              </a:rPr>
              <a:t>市场经济中的价格由需求与供给的力量决定，供求规律揭示了价格变动对供给和需求的定性影响。在经济学中，弹性被用于衡量一经济变量对市场条件变化反应的敏感程度。弹性概念有助于我们区分不同商品的需求或供给对相同市场条件变化敏感程度方面的差异，可以帮助我们更好地认识商品的供给与需求。同时，弹性概念还为我们提供了揭示总收益变动的最恰当的方法。</a:t>
            </a: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3.1 </a:t>
            </a:r>
            <a:r>
              <a:rPr lang="zh-CN" altLang="en-US" smtClean="0">
                <a:ln>
                  <a:noFill/>
                </a:ln>
                <a:effectLst/>
              </a:rPr>
              <a:t>需求价格弹性 </a:t>
            </a:r>
          </a:p>
        </p:txBody>
      </p:sp>
      <p:sp>
        <p:nvSpPr>
          <p:cNvPr id="34818" name="Rectangle 3"/>
          <p:cNvSpPr>
            <a:spLocks noGrp="1"/>
          </p:cNvSpPr>
          <p:nvPr>
            <p:ph type="body" idx="1"/>
          </p:nvPr>
        </p:nvSpPr>
        <p:spPr>
          <a:xfrm>
            <a:off x="838200" y="1447800"/>
            <a:ext cx="7924800" cy="3019425"/>
          </a:xfrm>
        </p:spPr>
        <p:txBody>
          <a:bodyPr/>
          <a:lstStyle/>
          <a:p>
            <a:pPr>
              <a:lnSpc>
                <a:spcPct val="170000"/>
              </a:lnSpc>
            </a:pPr>
            <a:r>
              <a:rPr lang="zh-CN" altLang="en-US" sz="3600" smtClean="0">
                <a:latin typeface="楷体" charset="-122"/>
                <a:ea typeface="楷体" charset="-122"/>
              </a:rPr>
              <a:t>需求价格弹性及其影响因素 </a:t>
            </a:r>
          </a:p>
          <a:p>
            <a:pPr>
              <a:lnSpc>
                <a:spcPct val="170000"/>
              </a:lnSpc>
            </a:pPr>
            <a:r>
              <a:rPr lang="zh-CN" altLang="en-US" sz="3600" smtClean="0">
                <a:latin typeface="楷体" charset="-122"/>
                <a:ea typeface="楷体" charset="-122"/>
              </a:rPr>
              <a:t>需求价格弹性的计算 </a:t>
            </a:r>
          </a:p>
          <a:p>
            <a:pPr>
              <a:lnSpc>
                <a:spcPct val="170000"/>
              </a:lnSpc>
            </a:pPr>
            <a:r>
              <a:rPr lang="zh-CN" altLang="en-US" sz="3600" smtClean="0">
                <a:latin typeface="楷体" charset="-122"/>
                <a:ea typeface="楷体" charset="-122"/>
              </a:rPr>
              <a:t>需求价格弹性与收益 </a:t>
            </a: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3.2 </a:t>
            </a:r>
            <a:r>
              <a:rPr lang="zh-CN" altLang="en-US" smtClean="0">
                <a:ln>
                  <a:noFill/>
                </a:ln>
                <a:effectLst/>
              </a:rPr>
              <a:t>其他弹性 </a:t>
            </a:r>
          </a:p>
        </p:txBody>
      </p:sp>
      <p:sp>
        <p:nvSpPr>
          <p:cNvPr id="35842" name="Rectangle 3"/>
          <p:cNvSpPr>
            <a:spLocks noGrp="1"/>
          </p:cNvSpPr>
          <p:nvPr>
            <p:ph type="body" idx="1"/>
          </p:nvPr>
        </p:nvSpPr>
        <p:spPr>
          <a:xfrm>
            <a:off x="1524000" y="1447800"/>
            <a:ext cx="7239000" cy="2690813"/>
          </a:xfrm>
        </p:spPr>
        <p:txBody>
          <a:bodyPr/>
          <a:lstStyle/>
          <a:p>
            <a:pPr>
              <a:lnSpc>
                <a:spcPct val="150000"/>
              </a:lnSpc>
            </a:pPr>
            <a:r>
              <a:rPr lang="zh-CN" altLang="en-US" sz="3600" smtClean="0">
                <a:latin typeface="楷体" charset="-122"/>
                <a:ea typeface="楷体" charset="-122"/>
              </a:rPr>
              <a:t>需求收入弹性 </a:t>
            </a:r>
          </a:p>
          <a:p>
            <a:pPr>
              <a:lnSpc>
                <a:spcPct val="150000"/>
              </a:lnSpc>
            </a:pPr>
            <a:r>
              <a:rPr lang="zh-CN" altLang="en-US" sz="3600" smtClean="0">
                <a:latin typeface="楷体" charset="-122"/>
                <a:ea typeface="楷体" charset="-122"/>
              </a:rPr>
              <a:t>需求交叉价格弹性 </a:t>
            </a:r>
          </a:p>
          <a:p>
            <a:pPr>
              <a:lnSpc>
                <a:spcPct val="150000"/>
              </a:lnSpc>
            </a:pPr>
            <a:r>
              <a:rPr lang="zh-CN" altLang="en-US" sz="3600" smtClean="0">
                <a:latin typeface="楷体" charset="-122"/>
                <a:ea typeface="楷体" charset="-122"/>
              </a:rPr>
              <a:t>供给价格弹性 </a:t>
            </a: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p:nvPr>
        </p:nvSpPr>
        <p:spPr bwMode="auto">
          <a:xfrm>
            <a:off x="381000" y="228600"/>
            <a:ext cx="8382000" cy="603250"/>
          </a:xfrm>
        </p:spPr>
        <p:txBody>
          <a:bodyPr/>
          <a:lstStyle/>
          <a:p>
            <a:pPr>
              <a:defRPr/>
            </a:pPr>
            <a:r>
              <a:rPr altLang="zh-CN" smtClean="0">
                <a:ln>
                  <a:noFill/>
                </a:ln>
                <a:effectLst/>
              </a:rPr>
              <a:t>4 </a:t>
            </a:r>
            <a:r>
              <a:rPr lang="zh-CN" altLang="en-US" smtClean="0">
                <a:ln>
                  <a:noFill/>
                </a:ln>
                <a:effectLst/>
              </a:rPr>
              <a:t>效用及消费者行为 </a:t>
            </a:r>
          </a:p>
        </p:txBody>
      </p:sp>
      <p:sp>
        <p:nvSpPr>
          <p:cNvPr id="36866" name="Rectangle 3"/>
          <p:cNvSpPr>
            <a:spLocks noGrp="1"/>
          </p:cNvSpPr>
          <p:nvPr>
            <p:ph type="body" idx="1"/>
          </p:nvPr>
        </p:nvSpPr>
        <p:spPr>
          <a:xfrm>
            <a:off x="838200" y="1447800"/>
            <a:ext cx="7924800" cy="2987675"/>
          </a:xfrm>
        </p:spPr>
        <p:txBody>
          <a:bodyPr/>
          <a:lstStyle/>
          <a:p>
            <a:pPr>
              <a:lnSpc>
                <a:spcPct val="150000"/>
              </a:lnSpc>
              <a:buFontTx/>
              <a:buNone/>
            </a:pPr>
            <a:r>
              <a:rPr lang="en-US" altLang="zh-CN" sz="4000" smtClean="0">
                <a:latin typeface="楷体" charset="-122"/>
                <a:ea typeface="楷体" charset="-122"/>
              </a:rPr>
              <a:t>4.1	</a:t>
            </a:r>
            <a:r>
              <a:rPr lang="zh-CN" altLang="en-US" sz="4000" smtClean="0">
                <a:latin typeface="楷体" charset="-122"/>
                <a:ea typeface="楷体" charset="-122"/>
              </a:rPr>
              <a:t>效用</a:t>
            </a:r>
          </a:p>
          <a:p>
            <a:pPr>
              <a:lnSpc>
                <a:spcPct val="150000"/>
              </a:lnSpc>
              <a:buFontTx/>
              <a:buNone/>
            </a:pPr>
            <a:r>
              <a:rPr lang="en-US" altLang="zh-CN" sz="4000" smtClean="0">
                <a:latin typeface="楷体" charset="-122"/>
                <a:ea typeface="楷体" charset="-122"/>
              </a:rPr>
              <a:t>4.2	</a:t>
            </a:r>
            <a:r>
              <a:rPr lang="zh-CN" altLang="en-US" sz="4000" smtClean="0">
                <a:latin typeface="楷体" charset="-122"/>
                <a:ea typeface="楷体" charset="-122"/>
              </a:rPr>
              <a:t>消费者选择</a:t>
            </a:r>
          </a:p>
          <a:p>
            <a:pPr>
              <a:lnSpc>
                <a:spcPct val="150000"/>
              </a:lnSpc>
              <a:buFontTx/>
              <a:buNone/>
            </a:pPr>
            <a:r>
              <a:rPr lang="en-US" altLang="zh-CN" sz="4000" smtClean="0">
                <a:latin typeface="楷体" charset="-122"/>
                <a:ea typeface="楷体" charset="-122"/>
              </a:rPr>
              <a:t>4.3	</a:t>
            </a:r>
            <a:r>
              <a:rPr lang="zh-CN" altLang="en-US" sz="4000" smtClean="0">
                <a:latin typeface="楷体" charset="-122"/>
                <a:ea typeface="楷体" charset="-122"/>
              </a:rPr>
              <a:t>消费者选择的变动</a:t>
            </a: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p:cNvSpPr>
          <p:nvPr>
            <p:ph type="title"/>
          </p:nvPr>
        </p:nvSpPr>
        <p:spPr bwMode="auto">
          <a:xfrm>
            <a:off x="1524000" y="228600"/>
            <a:ext cx="4191000" cy="603250"/>
          </a:xfrm>
        </p:spPr>
        <p:txBody>
          <a:bodyPr/>
          <a:lstStyle/>
          <a:p>
            <a:pPr>
              <a:defRPr/>
            </a:pPr>
            <a:r>
              <a:rPr lang="zh-CN" altLang="en-US" smtClean="0">
                <a:ln>
                  <a:noFill/>
                </a:ln>
                <a:effectLst/>
                <a:ea typeface="宋体" charset="-122"/>
              </a:rPr>
              <a:t>目录</a:t>
            </a:r>
          </a:p>
        </p:txBody>
      </p:sp>
      <p:sp>
        <p:nvSpPr>
          <p:cNvPr id="5" name="Rounded Rectangle 4"/>
          <p:cNvSpPr/>
          <p:nvPr/>
        </p:nvSpPr>
        <p:spPr bwMode="auto">
          <a:xfrm>
            <a:off x="3449669" y="13927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经济学概述</a:t>
            </a:r>
          </a:p>
        </p:txBody>
      </p:sp>
      <p:sp>
        <p:nvSpPr>
          <p:cNvPr id="19461" name="Rectangle 3"/>
          <p:cNvSpPr>
            <a:spLocks/>
          </p:cNvSpPr>
          <p:nvPr/>
        </p:nvSpPr>
        <p:spPr bwMode="auto">
          <a:xfrm>
            <a:off x="1295400" y="1295400"/>
            <a:ext cx="2362200" cy="5083175"/>
          </a:xfrm>
          <a:prstGeom prst="rect">
            <a:avLst/>
          </a:prstGeom>
          <a:noFill/>
          <a:ln w="9525">
            <a:noFill/>
            <a:miter lim="800000"/>
            <a:headEnd/>
            <a:tailEnd/>
          </a:ln>
        </p:spPr>
        <p:txBody>
          <a:bodyPr lIns="0" tIns="0" rIns="0" bIns="0">
            <a:spAutoFit/>
          </a:bodyPr>
          <a:lstStyle/>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1</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2</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3</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4</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5</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6</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7</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8</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9</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10</a:t>
            </a:r>
            <a:endParaRPr lang="zh-CN" altLang="en-US" sz="2800">
              <a:latin typeface="楷体" charset="-122"/>
              <a:ea typeface="楷体" charset="-122"/>
            </a:endParaRPr>
          </a:p>
          <a:p>
            <a:pPr marL="396875" indent="-396875" defTabSz="912813" eaLnBrk="0" hangingPunct="0">
              <a:lnSpc>
                <a:spcPct val="90000"/>
              </a:lnSpc>
              <a:spcBef>
                <a:spcPct val="20000"/>
              </a:spcBef>
              <a:buClr>
                <a:schemeClr val="tx2"/>
              </a:buClr>
              <a:buFont typeface="Wingdings" pitchFamily="2" charset="2"/>
              <a:buChar char="p"/>
            </a:pPr>
            <a:r>
              <a:rPr lang="zh-CN" altLang="en-US" sz="2800">
                <a:latin typeface="楷体" charset="-122"/>
                <a:ea typeface="楷体" charset="-122"/>
              </a:rPr>
              <a:t>学习任务</a:t>
            </a:r>
            <a:r>
              <a:rPr lang="en-US" altLang="zh-CN" sz="2800">
                <a:latin typeface="楷体" charset="-122"/>
                <a:ea typeface="楷体" charset="-122"/>
              </a:rPr>
              <a:t>11</a:t>
            </a:r>
            <a:endParaRPr lang="zh-CN" altLang="en-US" sz="2800">
              <a:latin typeface="楷体" charset="-122"/>
              <a:ea typeface="楷体" charset="-122"/>
            </a:endParaRPr>
          </a:p>
        </p:txBody>
      </p:sp>
      <p:sp>
        <p:nvSpPr>
          <p:cNvPr id="2" name="Rounded Rectangle 4"/>
          <p:cNvSpPr/>
          <p:nvPr/>
        </p:nvSpPr>
        <p:spPr bwMode="auto">
          <a:xfrm>
            <a:off x="3449669" y="18499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供求与价格</a:t>
            </a:r>
          </a:p>
        </p:txBody>
      </p:sp>
      <p:sp>
        <p:nvSpPr>
          <p:cNvPr id="3" name="Rounded Rectangle 4"/>
          <p:cNvSpPr/>
          <p:nvPr/>
        </p:nvSpPr>
        <p:spPr bwMode="auto">
          <a:xfrm>
            <a:off x="3449669" y="23071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弹性及其应用</a:t>
            </a:r>
          </a:p>
        </p:txBody>
      </p:sp>
      <p:sp>
        <p:nvSpPr>
          <p:cNvPr id="4" name="Rounded Rectangle 4"/>
          <p:cNvSpPr/>
          <p:nvPr/>
        </p:nvSpPr>
        <p:spPr bwMode="auto">
          <a:xfrm>
            <a:off x="3449669" y="27643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效用及消费者行为</a:t>
            </a:r>
          </a:p>
        </p:txBody>
      </p:sp>
      <p:sp>
        <p:nvSpPr>
          <p:cNvPr id="6" name="Rounded Rectangle 4"/>
          <p:cNvSpPr/>
          <p:nvPr/>
        </p:nvSpPr>
        <p:spPr bwMode="auto">
          <a:xfrm>
            <a:off x="3449669" y="32215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生产与成本</a:t>
            </a:r>
          </a:p>
        </p:txBody>
      </p:sp>
      <p:sp>
        <p:nvSpPr>
          <p:cNvPr id="7" name="Rounded Rectangle 4"/>
          <p:cNvSpPr/>
          <p:nvPr/>
        </p:nvSpPr>
        <p:spPr bwMode="auto">
          <a:xfrm>
            <a:off x="3449669" y="36787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市场类型与企业决策</a:t>
            </a:r>
          </a:p>
        </p:txBody>
      </p:sp>
      <p:sp>
        <p:nvSpPr>
          <p:cNvPr id="8" name="Rounded Rectangle 4"/>
          <p:cNvSpPr/>
          <p:nvPr/>
        </p:nvSpPr>
        <p:spPr bwMode="auto">
          <a:xfrm>
            <a:off x="3449669" y="41359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市场效率与经济平等</a:t>
            </a:r>
          </a:p>
        </p:txBody>
      </p:sp>
      <p:sp>
        <p:nvSpPr>
          <p:cNvPr id="9" name="Rounded Rectangle 4"/>
          <p:cNvSpPr/>
          <p:nvPr/>
        </p:nvSpPr>
        <p:spPr bwMode="auto">
          <a:xfrm>
            <a:off x="3449669" y="45931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市场失灵与政府干预</a:t>
            </a:r>
          </a:p>
        </p:txBody>
      </p:sp>
      <p:sp>
        <p:nvSpPr>
          <p:cNvPr id="10" name="Rounded Rectangle 4"/>
          <p:cNvSpPr/>
          <p:nvPr/>
        </p:nvSpPr>
        <p:spPr bwMode="auto">
          <a:xfrm>
            <a:off x="3449669" y="50503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国民收入与经济增长</a:t>
            </a:r>
          </a:p>
        </p:txBody>
      </p:sp>
      <p:sp>
        <p:nvSpPr>
          <p:cNvPr id="11" name="Rounded Rectangle 4"/>
          <p:cNvSpPr/>
          <p:nvPr/>
        </p:nvSpPr>
        <p:spPr bwMode="auto">
          <a:xfrm>
            <a:off x="3449669" y="55075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通货膨胀与失业</a:t>
            </a:r>
          </a:p>
        </p:txBody>
      </p:sp>
      <p:sp>
        <p:nvSpPr>
          <p:cNvPr id="12" name="Rounded Rectangle 4"/>
          <p:cNvSpPr/>
          <p:nvPr/>
        </p:nvSpPr>
        <p:spPr bwMode="auto">
          <a:xfrm>
            <a:off x="3449669" y="5964709"/>
            <a:ext cx="4705683" cy="451555"/>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400">
                <a:solidFill>
                  <a:srgbClr val="FFFFFF"/>
                </a:solidFill>
                <a:effectLst>
                  <a:outerShdw blurRad="38100" dist="38100" dir="2700000" algn="tl">
                    <a:srgbClr val="050595"/>
                  </a:outerShdw>
                </a:effectLst>
                <a:latin typeface="Microsoft Yahei"/>
                <a:sym typeface="Calibri" pitchFamily="34" charset="0"/>
              </a:rPr>
              <a:t>宏观经济政策</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37890" name="Text Box 4"/>
          <p:cNvSpPr txBox="1">
            <a:spLocks noChangeArrowheads="1"/>
          </p:cNvSpPr>
          <p:nvPr/>
        </p:nvSpPr>
        <p:spPr bwMode="auto">
          <a:xfrm>
            <a:off x="609600" y="1447800"/>
            <a:ext cx="7772400" cy="4537075"/>
          </a:xfrm>
          <a:prstGeom prst="rect">
            <a:avLst/>
          </a:prstGeom>
          <a:noFill/>
          <a:ln w="9525">
            <a:noFill/>
            <a:miter lim="800000"/>
            <a:headEnd/>
            <a:tailEnd/>
          </a:ln>
        </p:spPr>
        <p:txBody>
          <a:bodyPr>
            <a:spAutoFit/>
          </a:bodyPr>
          <a:lstStyle/>
          <a:p>
            <a:pPr>
              <a:lnSpc>
                <a:spcPct val="130000"/>
              </a:lnSpc>
            </a:pPr>
            <a:r>
              <a:rPr lang="zh-CN" altLang="en-US" sz="2800" b="1">
                <a:latin typeface="楷体" charset="-122"/>
                <a:ea typeface="楷体" charset="-122"/>
              </a:rPr>
              <a:t>每个消费者都有自己的偏好，也都面临着各自的消费约束。消费者如何分配其收入？这种分配又是如何决定对于各种商品和服务的需求？这里将考察消费者在日常生活中如何作出理性选择、理性消费的基本原则以及商品的价格变动对消费者的影响。通过本单元的学习，你将感受到边际分析法所具有的魅力以及“理性人考虑边际量”这一经济学原理的重要性。</a:t>
            </a: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4.1 </a:t>
            </a:r>
            <a:r>
              <a:rPr lang="zh-CN" altLang="en-US" smtClean="0">
                <a:ln>
                  <a:noFill/>
                </a:ln>
                <a:effectLst/>
              </a:rPr>
              <a:t>效用</a:t>
            </a:r>
          </a:p>
        </p:txBody>
      </p:sp>
      <p:sp>
        <p:nvSpPr>
          <p:cNvPr id="38914" name="Rectangle 3"/>
          <p:cNvSpPr>
            <a:spLocks noGrp="1"/>
          </p:cNvSpPr>
          <p:nvPr>
            <p:ph type="body" idx="1"/>
          </p:nvPr>
        </p:nvSpPr>
        <p:spPr>
          <a:xfrm>
            <a:off x="838200" y="1447800"/>
            <a:ext cx="7924800" cy="3402013"/>
          </a:xfrm>
        </p:spPr>
        <p:txBody>
          <a:bodyPr/>
          <a:lstStyle/>
          <a:p>
            <a:pPr>
              <a:lnSpc>
                <a:spcPct val="140000"/>
              </a:lnSpc>
            </a:pPr>
            <a:r>
              <a:rPr lang="zh-CN" altLang="en-US" sz="3600" smtClean="0">
                <a:latin typeface="楷体" charset="-122"/>
                <a:ea typeface="楷体" charset="-122"/>
              </a:rPr>
              <a:t>欲望、偏好与效用 </a:t>
            </a:r>
          </a:p>
          <a:p>
            <a:pPr>
              <a:lnSpc>
                <a:spcPct val="140000"/>
              </a:lnSpc>
            </a:pPr>
            <a:r>
              <a:rPr lang="zh-CN" altLang="en-US" sz="3600" smtClean="0">
                <a:latin typeface="楷体" charset="-122"/>
                <a:ea typeface="楷体" charset="-122"/>
              </a:rPr>
              <a:t>基数效用和序数效用 </a:t>
            </a:r>
          </a:p>
          <a:p>
            <a:pPr>
              <a:lnSpc>
                <a:spcPct val="140000"/>
              </a:lnSpc>
            </a:pPr>
            <a:r>
              <a:rPr lang="zh-CN" altLang="en-US" sz="3600" smtClean="0">
                <a:latin typeface="楷体" charset="-122"/>
                <a:ea typeface="楷体" charset="-122"/>
              </a:rPr>
              <a:t>边际效用递减规律 </a:t>
            </a:r>
          </a:p>
          <a:p>
            <a:pPr>
              <a:lnSpc>
                <a:spcPct val="140000"/>
              </a:lnSpc>
            </a:pPr>
            <a:r>
              <a:rPr lang="zh-CN" altLang="en-US" sz="3600" smtClean="0">
                <a:latin typeface="楷体" charset="-122"/>
                <a:ea typeface="楷体" charset="-122"/>
              </a:rPr>
              <a:t>消费者剩余 </a:t>
            </a: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4.2 </a:t>
            </a:r>
            <a:r>
              <a:rPr lang="zh-CN" altLang="en-US" smtClean="0">
                <a:ln>
                  <a:noFill/>
                </a:ln>
                <a:effectLst/>
              </a:rPr>
              <a:t>消费者选择 </a:t>
            </a:r>
          </a:p>
        </p:txBody>
      </p:sp>
      <p:sp>
        <p:nvSpPr>
          <p:cNvPr id="39938" name="Rectangle 3"/>
          <p:cNvSpPr>
            <a:spLocks noGrp="1"/>
          </p:cNvSpPr>
          <p:nvPr>
            <p:ph type="body" idx="1"/>
          </p:nvPr>
        </p:nvSpPr>
        <p:spPr>
          <a:xfrm>
            <a:off x="838200" y="1447800"/>
            <a:ext cx="7924800" cy="3402013"/>
          </a:xfrm>
        </p:spPr>
        <p:txBody>
          <a:bodyPr/>
          <a:lstStyle/>
          <a:p>
            <a:pPr>
              <a:lnSpc>
                <a:spcPct val="140000"/>
              </a:lnSpc>
            </a:pPr>
            <a:r>
              <a:rPr lang="zh-CN" altLang="en-US" sz="3600" smtClean="0">
                <a:latin typeface="楷体" charset="-122"/>
                <a:ea typeface="楷体" charset="-122"/>
              </a:rPr>
              <a:t>消费可能性 </a:t>
            </a:r>
          </a:p>
          <a:p>
            <a:pPr>
              <a:lnSpc>
                <a:spcPct val="140000"/>
              </a:lnSpc>
            </a:pPr>
            <a:r>
              <a:rPr lang="zh-CN" altLang="en-US" sz="3600" smtClean="0">
                <a:latin typeface="楷体" charset="-122"/>
                <a:ea typeface="楷体" charset="-122"/>
              </a:rPr>
              <a:t>理性支出原则 </a:t>
            </a:r>
          </a:p>
          <a:p>
            <a:pPr>
              <a:lnSpc>
                <a:spcPct val="140000"/>
              </a:lnSpc>
            </a:pPr>
            <a:r>
              <a:rPr lang="zh-CN" altLang="en-US" sz="3600" smtClean="0">
                <a:latin typeface="楷体" charset="-122"/>
                <a:ea typeface="楷体" charset="-122"/>
              </a:rPr>
              <a:t>无差异曲线 </a:t>
            </a:r>
          </a:p>
          <a:p>
            <a:pPr>
              <a:lnSpc>
                <a:spcPct val="140000"/>
              </a:lnSpc>
            </a:pPr>
            <a:r>
              <a:rPr lang="zh-CN" altLang="en-US" sz="3600" smtClean="0">
                <a:latin typeface="楷体" charset="-122"/>
                <a:ea typeface="楷体" charset="-122"/>
              </a:rPr>
              <a:t>理性支出原则图解 </a:t>
            </a: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4.3 </a:t>
            </a:r>
            <a:r>
              <a:rPr lang="zh-CN" altLang="en-US" smtClean="0">
                <a:ln>
                  <a:noFill/>
                </a:ln>
                <a:effectLst/>
              </a:rPr>
              <a:t>消费者选择的变动 </a:t>
            </a:r>
          </a:p>
        </p:txBody>
      </p:sp>
      <p:sp>
        <p:nvSpPr>
          <p:cNvPr id="40962" name="Rectangle 3"/>
          <p:cNvSpPr>
            <a:spLocks noGrp="1"/>
          </p:cNvSpPr>
          <p:nvPr>
            <p:ph type="body" idx="1"/>
          </p:nvPr>
        </p:nvSpPr>
        <p:spPr>
          <a:xfrm>
            <a:off x="1524000" y="1447800"/>
            <a:ext cx="7239000" cy="2417763"/>
          </a:xfrm>
        </p:spPr>
        <p:txBody>
          <a:bodyPr/>
          <a:lstStyle/>
          <a:p>
            <a:pPr>
              <a:lnSpc>
                <a:spcPct val="210000"/>
              </a:lnSpc>
            </a:pPr>
            <a:r>
              <a:rPr lang="zh-CN" altLang="en-US" sz="3600" smtClean="0">
                <a:latin typeface="楷体" charset="-122"/>
                <a:ea typeface="楷体" charset="-122"/>
              </a:rPr>
              <a:t>预算线的变动 </a:t>
            </a:r>
          </a:p>
          <a:p>
            <a:pPr>
              <a:lnSpc>
                <a:spcPct val="210000"/>
              </a:lnSpc>
            </a:pPr>
            <a:r>
              <a:rPr lang="zh-CN" altLang="en-US" sz="3600" smtClean="0">
                <a:latin typeface="楷体" charset="-122"/>
                <a:ea typeface="楷体" charset="-122"/>
              </a:rPr>
              <a:t>消费者选择的变动 </a:t>
            </a: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title"/>
          </p:nvPr>
        </p:nvSpPr>
        <p:spPr bwMode="auto">
          <a:xfrm>
            <a:off x="381000" y="228600"/>
            <a:ext cx="8382000" cy="603250"/>
          </a:xfrm>
        </p:spPr>
        <p:txBody>
          <a:bodyPr/>
          <a:lstStyle/>
          <a:p>
            <a:pPr>
              <a:defRPr/>
            </a:pPr>
            <a:r>
              <a:rPr altLang="zh-CN" smtClean="0">
                <a:ln>
                  <a:noFill/>
                </a:ln>
                <a:effectLst/>
              </a:rPr>
              <a:t>5 </a:t>
            </a:r>
            <a:r>
              <a:rPr lang="zh-CN" altLang="en-US" smtClean="0">
                <a:ln>
                  <a:noFill/>
                </a:ln>
                <a:effectLst/>
              </a:rPr>
              <a:t>生产与成本 </a:t>
            </a:r>
          </a:p>
        </p:txBody>
      </p:sp>
      <p:sp>
        <p:nvSpPr>
          <p:cNvPr id="41986" name="Rectangle 3"/>
          <p:cNvSpPr>
            <a:spLocks noGrp="1"/>
          </p:cNvSpPr>
          <p:nvPr>
            <p:ph type="body" idx="1"/>
          </p:nvPr>
        </p:nvSpPr>
        <p:spPr>
          <a:xfrm>
            <a:off x="838200" y="1447800"/>
            <a:ext cx="7924800" cy="3535363"/>
          </a:xfrm>
        </p:spPr>
        <p:txBody>
          <a:bodyPr/>
          <a:lstStyle/>
          <a:p>
            <a:pPr>
              <a:lnSpc>
                <a:spcPct val="130000"/>
              </a:lnSpc>
              <a:buFontTx/>
              <a:buNone/>
            </a:pPr>
            <a:r>
              <a:rPr lang="en-US" altLang="zh-CN" sz="4000" smtClean="0">
                <a:latin typeface="楷体" charset="-122"/>
                <a:ea typeface="楷体" charset="-122"/>
              </a:rPr>
              <a:t>5.1	</a:t>
            </a:r>
            <a:r>
              <a:rPr lang="zh-CN" altLang="en-US" sz="4000" smtClean="0">
                <a:latin typeface="楷体" charset="-122"/>
                <a:ea typeface="楷体" charset="-122"/>
              </a:rPr>
              <a:t>企业及其基本经济问题</a:t>
            </a:r>
          </a:p>
          <a:p>
            <a:pPr>
              <a:lnSpc>
                <a:spcPct val="130000"/>
              </a:lnSpc>
              <a:buFontTx/>
              <a:buNone/>
            </a:pPr>
            <a:r>
              <a:rPr lang="en-US" altLang="zh-CN" sz="4000" smtClean="0">
                <a:latin typeface="楷体" charset="-122"/>
                <a:ea typeface="楷体" charset="-122"/>
              </a:rPr>
              <a:t>5.2	</a:t>
            </a:r>
            <a:r>
              <a:rPr lang="zh-CN" altLang="en-US" sz="4000" smtClean="0">
                <a:latin typeface="楷体" charset="-122"/>
                <a:ea typeface="楷体" charset="-122"/>
              </a:rPr>
              <a:t>生产要素的合理投入与组合</a:t>
            </a:r>
          </a:p>
          <a:p>
            <a:pPr>
              <a:lnSpc>
                <a:spcPct val="130000"/>
              </a:lnSpc>
              <a:buFontTx/>
              <a:buNone/>
            </a:pPr>
            <a:r>
              <a:rPr lang="en-US" altLang="zh-CN" sz="4000" smtClean="0">
                <a:latin typeface="楷体" charset="-122"/>
                <a:ea typeface="楷体" charset="-122"/>
              </a:rPr>
              <a:t>5.3	</a:t>
            </a:r>
            <a:r>
              <a:rPr lang="zh-CN" altLang="en-US" sz="4000" smtClean="0">
                <a:latin typeface="楷体" charset="-122"/>
                <a:ea typeface="楷体" charset="-122"/>
              </a:rPr>
              <a:t>总成本、边际成本和平均成本</a:t>
            </a:r>
          </a:p>
          <a:p>
            <a:pPr>
              <a:lnSpc>
                <a:spcPct val="130000"/>
              </a:lnSpc>
              <a:buFontTx/>
              <a:buNone/>
            </a:pPr>
            <a:r>
              <a:rPr lang="en-US" altLang="zh-CN" sz="4000" smtClean="0">
                <a:latin typeface="楷体" charset="-122"/>
                <a:ea typeface="楷体" charset="-122"/>
              </a:rPr>
              <a:t>5.4	</a:t>
            </a:r>
            <a:r>
              <a:rPr lang="zh-CN" altLang="en-US" sz="4000" smtClean="0">
                <a:latin typeface="楷体" charset="-122"/>
                <a:ea typeface="楷体" charset="-122"/>
              </a:rPr>
              <a:t>利润最大化的原则与规模经济</a:t>
            </a: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43010" name="Text Box 3"/>
          <p:cNvSpPr txBox="1">
            <a:spLocks noChangeArrowheads="1"/>
          </p:cNvSpPr>
          <p:nvPr/>
        </p:nvSpPr>
        <p:spPr bwMode="auto">
          <a:xfrm>
            <a:off x="609600" y="1447800"/>
            <a:ext cx="7772400" cy="5092700"/>
          </a:xfrm>
          <a:prstGeom prst="rect">
            <a:avLst/>
          </a:prstGeom>
          <a:noFill/>
          <a:ln w="9525">
            <a:noFill/>
            <a:miter lim="800000"/>
            <a:headEnd/>
            <a:tailEnd/>
          </a:ln>
        </p:spPr>
        <p:txBody>
          <a:bodyPr>
            <a:spAutoFit/>
          </a:bodyPr>
          <a:lstStyle/>
          <a:p>
            <a:pPr>
              <a:lnSpc>
                <a:spcPct val="130000"/>
              </a:lnSpc>
            </a:pPr>
            <a:r>
              <a:rPr lang="zh-CN" altLang="en-US" sz="2800" b="1">
                <a:latin typeface="楷体" charset="-122"/>
                <a:ea typeface="楷体" charset="-122"/>
              </a:rPr>
              <a:t>到目前为止，有关供给的主要结论只是介绍了供给法则，即在其他条件不变的情形下，商品的供给量与其价格呈同向变化关系。正如需求来自于消费者，取决于消费者的行为一样，供给来自于生产者，取决于生产者的行为。生产几乎无处不在，与生产形影不离的是成本。这里将通过对成本系统的分析，你将进一步认识“某种东西的成本是为了得到它而放弃的东西”以及“理性人考虑边际量”这两个经济学原理的重要性。</a:t>
            </a: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5.1 </a:t>
            </a:r>
            <a:r>
              <a:rPr lang="zh-CN" altLang="en-US" smtClean="0">
                <a:ln>
                  <a:noFill/>
                </a:ln>
                <a:effectLst/>
              </a:rPr>
              <a:t>企业及其基本经济问题 </a:t>
            </a:r>
          </a:p>
        </p:txBody>
      </p:sp>
      <p:sp>
        <p:nvSpPr>
          <p:cNvPr id="44034" name="Rectangle 3"/>
          <p:cNvSpPr>
            <a:spLocks noGrp="1"/>
          </p:cNvSpPr>
          <p:nvPr>
            <p:ph type="body" idx="1"/>
          </p:nvPr>
        </p:nvSpPr>
        <p:spPr>
          <a:xfrm>
            <a:off x="1219200" y="1447800"/>
            <a:ext cx="7543800" cy="2857500"/>
          </a:xfrm>
        </p:spPr>
        <p:txBody>
          <a:bodyPr/>
          <a:lstStyle/>
          <a:p>
            <a:pPr>
              <a:lnSpc>
                <a:spcPct val="160000"/>
              </a:lnSpc>
            </a:pPr>
            <a:r>
              <a:rPr lang="zh-CN" altLang="en-US" sz="3600" smtClean="0">
                <a:latin typeface="楷体" charset="-122"/>
                <a:ea typeface="楷体" charset="-122"/>
              </a:rPr>
              <a:t>企业的目标及其组织形式 </a:t>
            </a:r>
          </a:p>
          <a:p>
            <a:pPr>
              <a:lnSpc>
                <a:spcPct val="160000"/>
              </a:lnSpc>
            </a:pPr>
            <a:r>
              <a:rPr lang="zh-CN" altLang="en-US" sz="3600" smtClean="0">
                <a:latin typeface="楷体" charset="-122"/>
                <a:ea typeface="楷体" charset="-122"/>
              </a:rPr>
              <a:t>几个重要的成本概念 </a:t>
            </a:r>
          </a:p>
          <a:p>
            <a:pPr>
              <a:lnSpc>
                <a:spcPct val="160000"/>
              </a:lnSpc>
            </a:pPr>
            <a:r>
              <a:rPr lang="zh-CN" altLang="en-US" sz="3600" smtClean="0">
                <a:latin typeface="楷体" charset="-122"/>
                <a:ea typeface="楷体" charset="-122"/>
              </a:rPr>
              <a:t>经济利润与正常利润 </a:t>
            </a: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5.2 </a:t>
            </a:r>
            <a:r>
              <a:rPr lang="zh-CN" altLang="en-US" smtClean="0">
                <a:ln>
                  <a:noFill/>
                </a:ln>
                <a:effectLst/>
              </a:rPr>
              <a:t>生产要素的合理投入与组合</a:t>
            </a:r>
          </a:p>
        </p:txBody>
      </p:sp>
      <p:sp>
        <p:nvSpPr>
          <p:cNvPr id="45058" name="Rectangle 3"/>
          <p:cNvSpPr>
            <a:spLocks noGrp="1"/>
          </p:cNvSpPr>
          <p:nvPr>
            <p:ph type="body" idx="1"/>
          </p:nvPr>
        </p:nvSpPr>
        <p:spPr>
          <a:xfrm>
            <a:off x="838200" y="1447800"/>
            <a:ext cx="7924800" cy="4279900"/>
          </a:xfrm>
        </p:spPr>
        <p:txBody>
          <a:bodyPr/>
          <a:lstStyle/>
          <a:p>
            <a:pPr>
              <a:lnSpc>
                <a:spcPct val="140000"/>
              </a:lnSpc>
            </a:pPr>
            <a:r>
              <a:rPr lang="zh-CN" altLang="en-US" sz="3600" smtClean="0">
                <a:latin typeface="楷体" charset="-122"/>
                <a:ea typeface="楷体" charset="-122"/>
              </a:rPr>
              <a:t>企业决策的时间框架 </a:t>
            </a:r>
          </a:p>
          <a:p>
            <a:pPr>
              <a:lnSpc>
                <a:spcPct val="140000"/>
              </a:lnSpc>
            </a:pPr>
            <a:r>
              <a:rPr lang="zh-CN" altLang="en-US" sz="3600" smtClean="0">
                <a:latin typeface="楷体" charset="-122"/>
                <a:ea typeface="楷体" charset="-122"/>
              </a:rPr>
              <a:t>生产要素与生产函数 </a:t>
            </a:r>
          </a:p>
          <a:p>
            <a:pPr>
              <a:lnSpc>
                <a:spcPct val="140000"/>
              </a:lnSpc>
            </a:pPr>
            <a:r>
              <a:rPr lang="zh-CN" altLang="en-US" sz="3600" smtClean="0">
                <a:latin typeface="楷体" charset="-122"/>
                <a:ea typeface="楷体" charset="-122"/>
              </a:rPr>
              <a:t>生产要素报酬递减规律 </a:t>
            </a:r>
          </a:p>
          <a:p>
            <a:pPr>
              <a:lnSpc>
                <a:spcPct val="140000"/>
              </a:lnSpc>
            </a:pPr>
            <a:r>
              <a:rPr lang="zh-CN" altLang="en-US" sz="3600" smtClean="0">
                <a:latin typeface="楷体" charset="-122"/>
                <a:ea typeface="楷体" charset="-122"/>
              </a:rPr>
              <a:t>只有一种可变要素时的合理投入区间</a:t>
            </a:r>
          </a:p>
          <a:p>
            <a:pPr>
              <a:lnSpc>
                <a:spcPct val="140000"/>
              </a:lnSpc>
            </a:pPr>
            <a:r>
              <a:rPr lang="zh-CN" altLang="en-US" sz="3600" smtClean="0">
                <a:latin typeface="楷体" charset="-122"/>
                <a:ea typeface="楷体" charset="-122"/>
              </a:rPr>
              <a:t>多种可变要素时的最优组合 </a:t>
            </a: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p:cNvSpPr>
          <p:nvPr>
            <p:ph type="title"/>
          </p:nvPr>
        </p:nvSpPr>
        <p:spPr bwMode="auto">
          <a:xfrm>
            <a:off x="381000" y="228600"/>
            <a:ext cx="8382000" cy="603250"/>
          </a:xfrm>
        </p:spPr>
        <p:txBody>
          <a:bodyPr/>
          <a:lstStyle/>
          <a:p>
            <a:pPr>
              <a:defRPr/>
            </a:pPr>
            <a:r>
              <a:rPr altLang="zh-CN" smtClean="0">
                <a:ln>
                  <a:noFill/>
                </a:ln>
                <a:effectLst/>
              </a:rPr>
              <a:t>5.3 </a:t>
            </a:r>
            <a:r>
              <a:rPr lang="zh-CN" altLang="en-US" sz="4000" smtClean="0">
                <a:ln>
                  <a:noFill/>
                </a:ln>
                <a:effectLst/>
              </a:rPr>
              <a:t>总成本、边际成本和平均成本 </a:t>
            </a:r>
          </a:p>
        </p:txBody>
      </p:sp>
      <p:sp>
        <p:nvSpPr>
          <p:cNvPr id="46082" name="Rectangle 3"/>
          <p:cNvSpPr>
            <a:spLocks noGrp="1"/>
          </p:cNvSpPr>
          <p:nvPr>
            <p:ph type="body" idx="1"/>
          </p:nvPr>
        </p:nvSpPr>
        <p:spPr>
          <a:xfrm>
            <a:off x="1371600" y="1447800"/>
            <a:ext cx="7391400" cy="3348038"/>
          </a:xfrm>
        </p:spPr>
        <p:txBody>
          <a:bodyPr/>
          <a:lstStyle/>
          <a:p>
            <a:pPr>
              <a:lnSpc>
                <a:spcPct val="190000"/>
              </a:lnSpc>
            </a:pPr>
            <a:r>
              <a:rPr lang="zh-CN" altLang="en-US" sz="3600" smtClean="0">
                <a:latin typeface="楷体" charset="-122"/>
                <a:ea typeface="楷体" charset="-122"/>
              </a:rPr>
              <a:t>总成本及其变动规律 </a:t>
            </a:r>
          </a:p>
          <a:p>
            <a:pPr>
              <a:lnSpc>
                <a:spcPct val="190000"/>
              </a:lnSpc>
            </a:pPr>
            <a:r>
              <a:rPr lang="zh-CN" altLang="en-US" sz="3600" smtClean="0">
                <a:latin typeface="楷体" charset="-122"/>
                <a:ea typeface="楷体" charset="-122"/>
              </a:rPr>
              <a:t>边际成本及其变动规律 </a:t>
            </a:r>
          </a:p>
          <a:p>
            <a:pPr>
              <a:lnSpc>
                <a:spcPct val="190000"/>
              </a:lnSpc>
            </a:pPr>
            <a:r>
              <a:rPr lang="zh-CN" altLang="en-US" sz="3600" smtClean="0">
                <a:latin typeface="楷体" charset="-122"/>
                <a:ea typeface="楷体" charset="-122"/>
              </a:rPr>
              <a:t>平均成本及其变动规律 </a:t>
            </a: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p:cNvSpPr>
          <p:nvPr>
            <p:ph type="title"/>
          </p:nvPr>
        </p:nvSpPr>
        <p:spPr bwMode="auto">
          <a:xfrm>
            <a:off x="381000" y="228600"/>
            <a:ext cx="8382000" cy="549275"/>
          </a:xfrm>
        </p:spPr>
        <p:txBody>
          <a:bodyPr/>
          <a:lstStyle/>
          <a:p>
            <a:pPr>
              <a:defRPr/>
            </a:pPr>
            <a:r>
              <a:rPr altLang="zh-CN" sz="4000" smtClean="0">
                <a:ln>
                  <a:noFill/>
                </a:ln>
                <a:effectLst/>
              </a:rPr>
              <a:t>5.4 </a:t>
            </a:r>
            <a:r>
              <a:rPr lang="zh-CN" altLang="en-US" sz="4000" smtClean="0">
                <a:ln>
                  <a:noFill/>
                </a:ln>
                <a:effectLst/>
              </a:rPr>
              <a:t>利润最大化的原则与规模经济 </a:t>
            </a:r>
          </a:p>
        </p:txBody>
      </p:sp>
      <p:sp>
        <p:nvSpPr>
          <p:cNvPr id="47106" name="Rectangle 3"/>
          <p:cNvSpPr>
            <a:spLocks noGrp="1"/>
          </p:cNvSpPr>
          <p:nvPr>
            <p:ph type="body" idx="1"/>
          </p:nvPr>
        </p:nvSpPr>
        <p:spPr>
          <a:xfrm>
            <a:off x="2133600" y="1447800"/>
            <a:ext cx="6629400" cy="2525713"/>
          </a:xfrm>
        </p:spPr>
        <p:txBody>
          <a:bodyPr/>
          <a:lstStyle/>
          <a:p>
            <a:pPr>
              <a:lnSpc>
                <a:spcPct val="220000"/>
              </a:lnSpc>
            </a:pPr>
            <a:r>
              <a:rPr lang="zh-CN" altLang="en-US" sz="3600" smtClean="0">
                <a:latin typeface="楷体" charset="-122"/>
                <a:ea typeface="楷体" charset="-122"/>
              </a:rPr>
              <a:t>利润最大化原则</a:t>
            </a:r>
          </a:p>
          <a:p>
            <a:pPr>
              <a:lnSpc>
                <a:spcPct val="220000"/>
              </a:lnSpc>
            </a:pPr>
            <a:r>
              <a:rPr lang="zh-CN" altLang="en-US" sz="3600" smtClean="0">
                <a:latin typeface="楷体" charset="-122"/>
                <a:ea typeface="楷体" charset="-122"/>
              </a:rPr>
              <a:t>规模经济 </a:t>
            </a: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p:cNvSpPr>
          <p:nvPr>
            <p:ph type="title"/>
          </p:nvPr>
        </p:nvSpPr>
        <p:spPr bwMode="auto">
          <a:xfrm>
            <a:off x="381000" y="228600"/>
            <a:ext cx="8382000" cy="603250"/>
          </a:xfrm>
        </p:spPr>
        <p:txBody>
          <a:bodyPr/>
          <a:lstStyle/>
          <a:p>
            <a:pPr>
              <a:defRPr/>
            </a:pPr>
            <a:r>
              <a:rPr altLang="zh-CN" smtClean="0">
                <a:ln>
                  <a:noFill/>
                </a:ln>
                <a:effectLst/>
              </a:rPr>
              <a:t>1 </a:t>
            </a:r>
            <a:r>
              <a:rPr lang="zh-CN" altLang="en-US" smtClean="0">
                <a:ln>
                  <a:noFill/>
                </a:ln>
                <a:effectLst/>
              </a:rPr>
              <a:t>经济学概述</a:t>
            </a:r>
          </a:p>
        </p:txBody>
      </p:sp>
      <p:sp>
        <p:nvSpPr>
          <p:cNvPr id="20482" name="Rectangle 3"/>
          <p:cNvSpPr>
            <a:spLocks noGrp="1"/>
          </p:cNvSpPr>
          <p:nvPr>
            <p:ph type="body" idx="1"/>
          </p:nvPr>
        </p:nvSpPr>
        <p:spPr>
          <a:xfrm>
            <a:off x="990600" y="1447800"/>
            <a:ext cx="7772400" cy="4024313"/>
          </a:xfrm>
        </p:spPr>
        <p:txBody>
          <a:bodyPr/>
          <a:lstStyle/>
          <a:p>
            <a:pPr>
              <a:lnSpc>
                <a:spcPct val="150000"/>
              </a:lnSpc>
              <a:buFontTx/>
              <a:buNone/>
            </a:pPr>
            <a:r>
              <a:rPr lang="en-US" altLang="zh-CN" sz="4000" smtClean="0">
                <a:latin typeface="楷体" charset="-122"/>
                <a:ea typeface="楷体" charset="-122"/>
              </a:rPr>
              <a:t>1.1	</a:t>
            </a:r>
            <a:r>
              <a:rPr lang="zh-CN" altLang="en-US" sz="4000" smtClean="0">
                <a:latin typeface="楷体" charset="-122"/>
                <a:ea typeface="楷体" charset="-122"/>
              </a:rPr>
              <a:t>什么是经济学 </a:t>
            </a:r>
          </a:p>
          <a:p>
            <a:pPr>
              <a:lnSpc>
                <a:spcPct val="150000"/>
              </a:lnSpc>
              <a:buFontTx/>
              <a:buNone/>
            </a:pPr>
            <a:r>
              <a:rPr lang="en-US" altLang="zh-CN" sz="4000" smtClean="0">
                <a:latin typeface="楷体" charset="-122"/>
                <a:ea typeface="楷体" charset="-122"/>
              </a:rPr>
              <a:t>1.2	</a:t>
            </a:r>
            <a:r>
              <a:rPr lang="zh-CN" altLang="en-US" sz="4000" smtClean="0">
                <a:latin typeface="楷体" charset="-122"/>
                <a:ea typeface="楷体" charset="-122"/>
              </a:rPr>
              <a:t>市场、计划与资源配置 </a:t>
            </a:r>
          </a:p>
          <a:p>
            <a:pPr>
              <a:lnSpc>
                <a:spcPct val="150000"/>
              </a:lnSpc>
              <a:buFontTx/>
              <a:buNone/>
            </a:pPr>
            <a:r>
              <a:rPr lang="en-US" altLang="zh-CN" sz="4000" smtClean="0">
                <a:latin typeface="楷体" charset="-122"/>
                <a:ea typeface="楷体" charset="-122"/>
              </a:rPr>
              <a:t>1.3	</a:t>
            </a:r>
            <a:r>
              <a:rPr lang="zh-CN" altLang="en-US" sz="4000" smtClean="0">
                <a:latin typeface="楷体" charset="-122"/>
                <a:ea typeface="楷体" charset="-122"/>
              </a:rPr>
              <a:t>经济学的研究方法 </a:t>
            </a:r>
          </a:p>
          <a:p>
            <a:pPr>
              <a:lnSpc>
                <a:spcPct val="150000"/>
              </a:lnSpc>
              <a:buFontTx/>
              <a:buNone/>
            </a:pPr>
            <a:r>
              <a:rPr lang="en-US" altLang="zh-CN" sz="4000" smtClean="0">
                <a:latin typeface="楷体" charset="-122"/>
                <a:ea typeface="楷体" charset="-122"/>
              </a:rPr>
              <a:t>1.4	</a:t>
            </a:r>
            <a:r>
              <a:rPr lang="zh-CN" altLang="en-US" sz="4000" smtClean="0">
                <a:latin typeface="楷体" charset="-122"/>
                <a:ea typeface="楷体" charset="-122"/>
              </a:rPr>
              <a:t>经济学十大原理 </a:t>
            </a: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p:cNvSpPr>
          <p:nvPr>
            <p:ph type="title"/>
          </p:nvPr>
        </p:nvSpPr>
        <p:spPr bwMode="auto">
          <a:xfrm>
            <a:off x="381000" y="228600"/>
            <a:ext cx="8382000" cy="603250"/>
          </a:xfrm>
        </p:spPr>
        <p:txBody>
          <a:bodyPr/>
          <a:lstStyle/>
          <a:p>
            <a:pPr>
              <a:defRPr/>
            </a:pPr>
            <a:r>
              <a:rPr altLang="zh-CN" smtClean="0">
                <a:ln>
                  <a:noFill/>
                </a:ln>
                <a:effectLst/>
              </a:rPr>
              <a:t>6 </a:t>
            </a:r>
            <a:r>
              <a:rPr lang="zh-CN" altLang="en-US" smtClean="0">
                <a:ln>
                  <a:noFill/>
                </a:ln>
                <a:effectLst/>
              </a:rPr>
              <a:t>市场类型与企业决策 </a:t>
            </a:r>
          </a:p>
        </p:txBody>
      </p:sp>
      <p:sp>
        <p:nvSpPr>
          <p:cNvPr id="48130" name="Rectangle 3"/>
          <p:cNvSpPr>
            <a:spLocks noGrp="1"/>
          </p:cNvSpPr>
          <p:nvPr>
            <p:ph type="body" idx="1"/>
          </p:nvPr>
        </p:nvSpPr>
        <p:spPr>
          <a:xfrm>
            <a:off x="838200" y="1447800"/>
            <a:ext cx="7924800" cy="3535363"/>
          </a:xfrm>
        </p:spPr>
        <p:txBody>
          <a:bodyPr/>
          <a:lstStyle/>
          <a:p>
            <a:pPr>
              <a:lnSpc>
                <a:spcPct val="130000"/>
              </a:lnSpc>
              <a:buFontTx/>
              <a:buNone/>
            </a:pPr>
            <a:r>
              <a:rPr lang="en-US" altLang="zh-CN" sz="4000" smtClean="0">
                <a:latin typeface="楷体" charset="-122"/>
                <a:ea typeface="楷体" charset="-122"/>
              </a:rPr>
              <a:t>6.1	</a:t>
            </a:r>
            <a:r>
              <a:rPr lang="zh-CN" altLang="en-US" sz="4000" smtClean="0">
                <a:latin typeface="楷体" charset="-122"/>
                <a:ea typeface="楷体" charset="-122"/>
              </a:rPr>
              <a:t>市场类型概述</a:t>
            </a:r>
          </a:p>
          <a:p>
            <a:pPr>
              <a:lnSpc>
                <a:spcPct val="130000"/>
              </a:lnSpc>
              <a:buFontTx/>
              <a:buNone/>
            </a:pPr>
            <a:r>
              <a:rPr lang="en-US" altLang="zh-CN" sz="4000" smtClean="0">
                <a:latin typeface="楷体" charset="-122"/>
                <a:ea typeface="楷体" charset="-122"/>
              </a:rPr>
              <a:t>6.2	</a:t>
            </a:r>
            <a:r>
              <a:rPr lang="zh-CN" altLang="en-US" sz="4000" smtClean="0">
                <a:latin typeface="楷体" charset="-122"/>
                <a:ea typeface="楷体" charset="-122"/>
              </a:rPr>
              <a:t>完全竞争市场与产量决策</a:t>
            </a:r>
          </a:p>
          <a:p>
            <a:pPr>
              <a:lnSpc>
                <a:spcPct val="130000"/>
              </a:lnSpc>
              <a:buFontTx/>
              <a:buNone/>
            </a:pPr>
            <a:r>
              <a:rPr lang="en-US" altLang="zh-CN" sz="4000" smtClean="0">
                <a:latin typeface="楷体" charset="-122"/>
                <a:ea typeface="楷体" charset="-122"/>
              </a:rPr>
              <a:t>6.3	</a:t>
            </a:r>
            <a:r>
              <a:rPr lang="zh-CN" altLang="en-US" sz="4000" smtClean="0">
                <a:latin typeface="楷体" charset="-122"/>
                <a:ea typeface="楷体" charset="-122"/>
              </a:rPr>
              <a:t>完全垄断市场与价格决策</a:t>
            </a:r>
          </a:p>
          <a:p>
            <a:pPr>
              <a:lnSpc>
                <a:spcPct val="130000"/>
              </a:lnSpc>
              <a:buFontTx/>
              <a:buNone/>
            </a:pPr>
            <a:r>
              <a:rPr lang="en-US" altLang="zh-CN" sz="4000" smtClean="0">
                <a:latin typeface="楷体" charset="-122"/>
                <a:ea typeface="楷体" charset="-122"/>
              </a:rPr>
              <a:t>6.4	</a:t>
            </a:r>
            <a:r>
              <a:rPr lang="zh-CN" altLang="en-US" sz="4000" smtClean="0">
                <a:latin typeface="楷体" charset="-122"/>
                <a:ea typeface="楷体" charset="-122"/>
              </a:rPr>
              <a:t>垄断竞争和寡头</a:t>
            </a: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49154" name="Text Box 3"/>
          <p:cNvSpPr txBox="1">
            <a:spLocks noChangeArrowheads="1"/>
          </p:cNvSpPr>
          <p:nvPr/>
        </p:nvSpPr>
        <p:spPr bwMode="auto">
          <a:xfrm>
            <a:off x="609600" y="1447800"/>
            <a:ext cx="7772400" cy="3981450"/>
          </a:xfrm>
          <a:prstGeom prst="rect">
            <a:avLst/>
          </a:prstGeom>
          <a:noFill/>
          <a:ln w="9525">
            <a:noFill/>
            <a:miter lim="800000"/>
            <a:headEnd/>
            <a:tailEnd/>
          </a:ln>
        </p:spPr>
        <p:txBody>
          <a:bodyPr>
            <a:spAutoFit/>
          </a:bodyPr>
          <a:lstStyle/>
          <a:p>
            <a:pPr>
              <a:lnSpc>
                <a:spcPct val="130000"/>
              </a:lnSpc>
            </a:pPr>
            <a:r>
              <a:rPr lang="zh-CN" altLang="en-US" sz="2800" b="1">
                <a:latin typeface="楷体" charset="-122"/>
                <a:ea typeface="楷体" charset="-122"/>
              </a:rPr>
              <a:t>如果一个企业可以影响它出售商品的市场价格，那么我们就称该企业拥有市场势力。显然，是否拥有市场势力以及市场势力的大小会影响企业的定价与产量决策。这里将介绍市场类型的划分并将考察不同市场类型下的企业行为，即不同市场类型条件下，追求利润最大化的企业是如何确定其产量及价格的。</a:t>
            </a: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6.1 </a:t>
            </a:r>
            <a:r>
              <a:rPr lang="zh-CN" altLang="en-US" smtClean="0">
                <a:ln>
                  <a:noFill/>
                </a:ln>
                <a:effectLst/>
              </a:rPr>
              <a:t>市场类型概述 </a:t>
            </a:r>
          </a:p>
        </p:txBody>
      </p:sp>
      <p:graphicFrame>
        <p:nvGraphicFramePr>
          <p:cNvPr id="89556" name="Group 468"/>
          <p:cNvGraphicFramePr>
            <a:graphicFrameLocks noGrp="1"/>
          </p:cNvGraphicFramePr>
          <p:nvPr/>
        </p:nvGraphicFramePr>
        <p:xfrm>
          <a:off x="838200" y="1676400"/>
          <a:ext cx="7391400" cy="4114800"/>
        </p:xfrm>
        <a:graphic>
          <a:graphicData uri="http://schemas.openxmlformats.org/drawingml/2006/table">
            <a:tbl>
              <a:tblPr/>
              <a:tblGrid>
                <a:gridCol w="1055688"/>
                <a:gridCol w="1236662"/>
                <a:gridCol w="1746250"/>
                <a:gridCol w="1828800"/>
                <a:gridCol w="1524000"/>
              </a:tblGrid>
              <a:tr h="355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市场类型</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cap="flat">
                      <a:noFill/>
                    </a:lnL>
                    <a:lnR w="952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生产者数量</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产品的差异程度</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对价格的控制能力</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进出的难易程度</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05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完全竞争</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cap="flat">
                      <a:noFill/>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很多</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完全无差别</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没有</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很容易</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1984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垄断竞争</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cap="flat">
                      <a:noFill/>
                    </a:lnL>
                    <a:lnR w="952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多</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有差别</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有一些</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比较容易</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寡头垄断</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cap="flat">
                      <a:noFill/>
                    </a:lnL>
                    <a:lnR w="952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几个</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有差别或无差别</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相当程度</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比较困难</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1936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完全垄断</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cap="flat">
                      <a:noFill/>
                    </a:lnL>
                    <a:lnR w="952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一个</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无相近的替代品</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很大程度，常受管制</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楷体" pitchFamily="49" charset="-122"/>
                          <a:cs typeface="Times New Roman" pitchFamily="18" charset="0"/>
                        </a:rPr>
                        <a:t>很困难</a:t>
                      </a:r>
                      <a:endParaRPr kumimoji="0" lang="zh-CN" altLang="en-US" sz="4000" b="1" i="0" u="none" strike="noStrike" cap="none" normalizeH="0" baseline="0" smtClean="0">
                        <a:ln>
                          <a:noFill/>
                        </a:ln>
                        <a:solidFill>
                          <a:schemeClr val="tx1"/>
                        </a:solidFill>
                        <a:effectLst/>
                        <a:latin typeface="Calibri" pitchFamily="34" charset="0"/>
                        <a:ea typeface="楷体" pitchFamily="49" charset="-122"/>
                        <a:cs typeface="Times New Roman" pitchFamily="18" charset="0"/>
                      </a:endParaRPr>
                    </a:p>
                  </a:txBody>
                  <a:tcPr anchor="ctr" horzOverflow="overflow">
                    <a:lnL w="9525" cap="flat" cmpd="sng" algn="ctr">
                      <a:solidFill>
                        <a:schemeClr val="tx1"/>
                      </a:solidFill>
                      <a:prstDash val="solid"/>
                      <a:round/>
                      <a:headEnd type="none" w="med" len="med"/>
                      <a:tailEnd type="none" w="med" len="med"/>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6.2 </a:t>
            </a:r>
            <a:r>
              <a:rPr lang="zh-CN" altLang="en-US" smtClean="0">
                <a:ln>
                  <a:noFill/>
                </a:ln>
                <a:effectLst/>
              </a:rPr>
              <a:t>完全竞争市场与产量决策 </a:t>
            </a:r>
          </a:p>
        </p:txBody>
      </p:sp>
      <p:sp>
        <p:nvSpPr>
          <p:cNvPr id="51202" name="Rectangle 3"/>
          <p:cNvSpPr>
            <a:spLocks noGrp="1"/>
          </p:cNvSpPr>
          <p:nvPr>
            <p:ph type="body" idx="1"/>
          </p:nvPr>
        </p:nvSpPr>
        <p:spPr>
          <a:xfrm>
            <a:off x="838200" y="1447800"/>
            <a:ext cx="7924800" cy="3348038"/>
          </a:xfrm>
        </p:spPr>
        <p:txBody>
          <a:bodyPr/>
          <a:lstStyle/>
          <a:p>
            <a:pPr>
              <a:lnSpc>
                <a:spcPct val="190000"/>
              </a:lnSpc>
            </a:pPr>
            <a:r>
              <a:rPr lang="zh-CN" altLang="en-US" sz="3600" smtClean="0">
                <a:latin typeface="楷体" charset="-122"/>
                <a:ea typeface="楷体" charset="-122"/>
              </a:rPr>
              <a:t>完全竞争市场的需求、价格和收益</a:t>
            </a:r>
          </a:p>
          <a:p>
            <a:pPr>
              <a:lnSpc>
                <a:spcPct val="190000"/>
              </a:lnSpc>
            </a:pPr>
            <a:r>
              <a:rPr lang="zh-CN" altLang="en-US" sz="3600" smtClean="0">
                <a:latin typeface="楷体" charset="-122"/>
                <a:ea typeface="楷体" charset="-122"/>
              </a:rPr>
              <a:t>停止营业点和企业短期供给曲线</a:t>
            </a:r>
          </a:p>
          <a:p>
            <a:pPr>
              <a:lnSpc>
                <a:spcPct val="190000"/>
              </a:lnSpc>
            </a:pPr>
            <a:r>
              <a:rPr lang="zh-CN" altLang="en-US" sz="3600" smtClean="0">
                <a:latin typeface="楷体" charset="-122"/>
                <a:ea typeface="楷体" charset="-122"/>
              </a:rPr>
              <a:t>长期均衡与竞争效率</a:t>
            </a: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6.3 </a:t>
            </a:r>
            <a:r>
              <a:rPr lang="zh-CN" altLang="en-US" smtClean="0">
                <a:ln>
                  <a:noFill/>
                </a:ln>
                <a:effectLst/>
              </a:rPr>
              <a:t>完全垄断市场与价格决策</a:t>
            </a:r>
          </a:p>
        </p:txBody>
      </p:sp>
      <p:sp>
        <p:nvSpPr>
          <p:cNvPr id="52226" name="Rectangle 3"/>
          <p:cNvSpPr>
            <a:spLocks noGrp="1"/>
          </p:cNvSpPr>
          <p:nvPr>
            <p:ph type="body" idx="1"/>
          </p:nvPr>
        </p:nvSpPr>
        <p:spPr>
          <a:xfrm>
            <a:off x="838200" y="1447800"/>
            <a:ext cx="7924800" cy="3019425"/>
          </a:xfrm>
        </p:spPr>
        <p:txBody>
          <a:bodyPr/>
          <a:lstStyle/>
          <a:p>
            <a:pPr>
              <a:lnSpc>
                <a:spcPct val="170000"/>
              </a:lnSpc>
            </a:pPr>
            <a:r>
              <a:rPr lang="zh-CN" altLang="en-US" sz="3600" smtClean="0">
                <a:latin typeface="楷体" charset="-122"/>
                <a:ea typeface="楷体" charset="-122"/>
              </a:rPr>
              <a:t>完全垄断市场上的需求、价格和收益</a:t>
            </a:r>
          </a:p>
          <a:p>
            <a:pPr>
              <a:lnSpc>
                <a:spcPct val="170000"/>
              </a:lnSpc>
            </a:pPr>
            <a:r>
              <a:rPr lang="zh-CN" altLang="en-US" sz="3600" smtClean="0">
                <a:latin typeface="楷体" charset="-122"/>
                <a:ea typeface="楷体" charset="-122"/>
              </a:rPr>
              <a:t>垄断企业价格和产量的确定</a:t>
            </a:r>
          </a:p>
          <a:p>
            <a:pPr>
              <a:lnSpc>
                <a:spcPct val="170000"/>
              </a:lnSpc>
            </a:pPr>
            <a:r>
              <a:rPr lang="zh-CN" altLang="en-US" sz="3600" smtClean="0">
                <a:latin typeface="楷体" charset="-122"/>
                <a:ea typeface="楷体" charset="-122"/>
              </a:rPr>
              <a:t>垄断企业的价格歧视 </a:t>
            </a: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6.4 </a:t>
            </a:r>
            <a:r>
              <a:rPr lang="zh-CN" altLang="en-US" smtClean="0">
                <a:ln>
                  <a:noFill/>
                </a:ln>
                <a:effectLst/>
              </a:rPr>
              <a:t>垄断竞争和寡头  </a:t>
            </a:r>
          </a:p>
        </p:txBody>
      </p:sp>
      <p:sp>
        <p:nvSpPr>
          <p:cNvPr id="53250" name="Rectangle 3"/>
          <p:cNvSpPr>
            <a:spLocks noGrp="1"/>
          </p:cNvSpPr>
          <p:nvPr>
            <p:ph type="body" idx="1"/>
          </p:nvPr>
        </p:nvSpPr>
        <p:spPr>
          <a:xfrm>
            <a:off x="838200" y="1447800"/>
            <a:ext cx="7924800" cy="4279900"/>
          </a:xfrm>
        </p:spPr>
        <p:txBody>
          <a:bodyPr/>
          <a:lstStyle/>
          <a:p>
            <a:pPr>
              <a:lnSpc>
                <a:spcPct val="140000"/>
              </a:lnSpc>
            </a:pPr>
            <a:r>
              <a:rPr lang="zh-CN" altLang="en-US" sz="3600" smtClean="0">
                <a:latin typeface="楷体" charset="-122"/>
                <a:ea typeface="楷体" charset="-122"/>
              </a:rPr>
              <a:t>垄断竞争的特征 </a:t>
            </a:r>
          </a:p>
          <a:p>
            <a:pPr>
              <a:lnSpc>
                <a:spcPct val="140000"/>
              </a:lnSpc>
            </a:pPr>
            <a:r>
              <a:rPr lang="zh-CN" altLang="en-US" sz="3600" smtClean="0">
                <a:latin typeface="楷体" charset="-122"/>
                <a:ea typeface="楷体" charset="-122"/>
              </a:rPr>
              <a:t>垄断竞争市场的需求、价格和产量</a:t>
            </a:r>
          </a:p>
          <a:p>
            <a:pPr>
              <a:lnSpc>
                <a:spcPct val="140000"/>
              </a:lnSpc>
            </a:pPr>
            <a:r>
              <a:rPr lang="zh-CN" altLang="en-US" sz="3600" smtClean="0">
                <a:latin typeface="楷体" charset="-122"/>
                <a:ea typeface="楷体" charset="-122"/>
              </a:rPr>
              <a:t>寡头垄断市场的特征</a:t>
            </a:r>
          </a:p>
          <a:p>
            <a:pPr>
              <a:lnSpc>
                <a:spcPct val="140000"/>
              </a:lnSpc>
            </a:pPr>
            <a:r>
              <a:rPr lang="zh-CN" altLang="en-US" sz="3600" smtClean="0">
                <a:latin typeface="楷体" charset="-122"/>
                <a:ea typeface="楷体" charset="-122"/>
              </a:rPr>
              <a:t>寡头垄断市场的产量与价格</a:t>
            </a:r>
          </a:p>
          <a:p>
            <a:pPr>
              <a:lnSpc>
                <a:spcPct val="140000"/>
              </a:lnSpc>
            </a:pPr>
            <a:r>
              <a:rPr lang="zh-CN" altLang="en-US" sz="3600" smtClean="0">
                <a:latin typeface="楷体" charset="-122"/>
                <a:ea typeface="楷体" charset="-122"/>
              </a:rPr>
              <a:t>对垄断竞争和寡头垄断市场的评价</a:t>
            </a: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title"/>
          </p:nvPr>
        </p:nvSpPr>
        <p:spPr bwMode="auto">
          <a:xfrm>
            <a:off x="381000" y="228600"/>
            <a:ext cx="8382000" cy="603250"/>
          </a:xfrm>
        </p:spPr>
        <p:txBody>
          <a:bodyPr/>
          <a:lstStyle/>
          <a:p>
            <a:pPr>
              <a:defRPr/>
            </a:pPr>
            <a:r>
              <a:rPr altLang="zh-CN" smtClean="0">
                <a:ln>
                  <a:noFill/>
                </a:ln>
                <a:effectLst/>
              </a:rPr>
              <a:t>7 </a:t>
            </a:r>
            <a:r>
              <a:rPr lang="zh-CN" altLang="en-US" smtClean="0">
                <a:ln>
                  <a:noFill/>
                </a:ln>
                <a:effectLst/>
              </a:rPr>
              <a:t>市场效率与经济平等 </a:t>
            </a:r>
          </a:p>
        </p:txBody>
      </p:sp>
      <p:sp>
        <p:nvSpPr>
          <p:cNvPr id="54274" name="Rectangle 3"/>
          <p:cNvSpPr>
            <a:spLocks noGrp="1"/>
          </p:cNvSpPr>
          <p:nvPr>
            <p:ph type="body" idx="1"/>
          </p:nvPr>
        </p:nvSpPr>
        <p:spPr>
          <a:xfrm>
            <a:off x="838200" y="1447800"/>
            <a:ext cx="7924800" cy="1951038"/>
          </a:xfrm>
        </p:spPr>
        <p:txBody>
          <a:bodyPr/>
          <a:lstStyle/>
          <a:p>
            <a:pPr>
              <a:lnSpc>
                <a:spcPct val="150000"/>
              </a:lnSpc>
              <a:buFontTx/>
              <a:buNone/>
            </a:pPr>
            <a:r>
              <a:rPr lang="en-US" altLang="zh-CN" sz="4000" smtClean="0">
                <a:latin typeface="楷体" charset="-122"/>
                <a:ea typeface="楷体" charset="-122"/>
              </a:rPr>
              <a:t>7.1	</a:t>
            </a:r>
            <a:r>
              <a:rPr lang="zh-CN" altLang="en-US" sz="4000" smtClean="0">
                <a:latin typeface="楷体" charset="-122"/>
                <a:ea typeface="楷体" charset="-122"/>
              </a:rPr>
              <a:t>市场效率</a:t>
            </a:r>
          </a:p>
          <a:p>
            <a:pPr>
              <a:lnSpc>
                <a:spcPct val="150000"/>
              </a:lnSpc>
              <a:buFontTx/>
              <a:buNone/>
            </a:pPr>
            <a:r>
              <a:rPr lang="en-US" altLang="zh-CN" sz="4000" smtClean="0">
                <a:latin typeface="楷体" charset="-122"/>
                <a:ea typeface="楷体" charset="-122"/>
              </a:rPr>
              <a:t>7.2	</a:t>
            </a:r>
            <a:r>
              <a:rPr lang="zh-CN" altLang="en-US" sz="4000" smtClean="0">
                <a:latin typeface="楷体" charset="-122"/>
                <a:ea typeface="楷体" charset="-122"/>
              </a:rPr>
              <a:t>经济不平等的衡量</a:t>
            </a: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55298" name="Text Box 3"/>
          <p:cNvSpPr txBox="1">
            <a:spLocks noChangeArrowheads="1"/>
          </p:cNvSpPr>
          <p:nvPr/>
        </p:nvSpPr>
        <p:spPr bwMode="auto">
          <a:xfrm>
            <a:off x="609600" y="1209675"/>
            <a:ext cx="7772400" cy="5648325"/>
          </a:xfrm>
          <a:prstGeom prst="rect">
            <a:avLst/>
          </a:prstGeom>
          <a:noFill/>
          <a:ln w="9525">
            <a:noFill/>
            <a:miter lim="800000"/>
            <a:headEnd/>
            <a:tailEnd/>
          </a:ln>
        </p:spPr>
        <p:txBody>
          <a:bodyPr>
            <a:spAutoFit/>
          </a:bodyPr>
          <a:lstStyle/>
          <a:p>
            <a:pPr>
              <a:lnSpc>
                <a:spcPct val="130000"/>
              </a:lnSpc>
            </a:pPr>
            <a:r>
              <a:rPr lang="zh-CN" altLang="en-US" sz="2800" b="1">
                <a:latin typeface="楷体" charset="-122"/>
                <a:ea typeface="楷体" charset="-122"/>
              </a:rPr>
              <a:t>市场效率与经济平等之间往往是相互冲突的，效率与平等是每个社会都面临的一个需要慎重权衡的社会经济问题。这里将介绍什么是经济效率，考察市场化的资源配置方式如何使买卖双方得益最大化，阐释“看不见的手”能导致合意的市场结果这一亚当</a:t>
            </a:r>
            <a:r>
              <a:rPr lang="en-US" altLang="zh-CN" sz="2800" b="1">
                <a:latin typeface="楷体" charset="-122"/>
                <a:ea typeface="楷体" charset="-122"/>
              </a:rPr>
              <a:t>•</a:t>
            </a:r>
            <a:r>
              <a:rPr lang="zh-CN" altLang="en-US" sz="2800" b="1">
                <a:latin typeface="楷体" charset="-122"/>
                <a:ea typeface="楷体" charset="-122"/>
              </a:rPr>
              <a:t>斯密所提出的经济学中最著名的结论。另外，当我们在理解“市场通常是组织经济活动的一种好方法”这一经济学原理时，还将介绍实现市场效率所面临的现实障碍以及经济不平等程度的常用衡量方法。</a:t>
            </a:r>
            <a:endParaRPr lang="en-US" altLang="zh-CN" sz="2800" b="1">
              <a:latin typeface="楷体" charset="-122"/>
              <a:ea typeface="楷体" charset="-122"/>
            </a:endParaRP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7.1 </a:t>
            </a:r>
            <a:r>
              <a:rPr lang="zh-CN" altLang="en-US" smtClean="0">
                <a:ln>
                  <a:noFill/>
                </a:ln>
                <a:effectLst/>
              </a:rPr>
              <a:t>市场效率 </a:t>
            </a:r>
          </a:p>
        </p:txBody>
      </p:sp>
      <p:sp>
        <p:nvSpPr>
          <p:cNvPr id="56322" name="Rectangle 3"/>
          <p:cNvSpPr>
            <a:spLocks noGrp="1"/>
          </p:cNvSpPr>
          <p:nvPr>
            <p:ph type="body" idx="1"/>
          </p:nvPr>
        </p:nvSpPr>
        <p:spPr>
          <a:xfrm>
            <a:off x="1447800" y="1447800"/>
            <a:ext cx="7315200" cy="3019425"/>
          </a:xfrm>
        </p:spPr>
        <p:txBody>
          <a:bodyPr/>
          <a:lstStyle/>
          <a:p>
            <a:pPr>
              <a:lnSpc>
                <a:spcPct val="170000"/>
              </a:lnSpc>
            </a:pPr>
            <a:r>
              <a:rPr lang="zh-CN" altLang="en-US" sz="3600" smtClean="0">
                <a:latin typeface="楷体" charset="-122"/>
                <a:ea typeface="楷体" charset="-122"/>
              </a:rPr>
              <a:t>经济效率</a:t>
            </a:r>
          </a:p>
          <a:p>
            <a:pPr>
              <a:lnSpc>
                <a:spcPct val="170000"/>
              </a:lnSpc>
            </a:pPr>
            <a:r>
              <a:rPr lang="zh-CN" altLang="en-US" sz="3600" smtClean="0">
                <a:latin typeface="楷体" charset="-122"/>
                <a:ea typeface="楷体" charset="-122"/>
              </a:rPr>
              <a:t>竞争市场的效率 </a:t>
            </a:r>
          </a:p>
          <a:p>
            <a:pPr>
              <a:lnSpc>
                <a:spcPct val="170000"/>
              </a:lnSpc>
            </a:pPr>
            <a:r>
              <a:rPr lang="zh-CN" altLang="en-US" sz="3600" smtClean="0">
                <a:latin typeface="楷体" charset="-122"/>
                <a:ea typeface="楷体" charset="-122"/>
              </a:rPr>
              <a:t>市场效率的障碍 </a:t>
            </a: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7.2 </a:t>
            </a:r>
            <a:r>
              <a:rPr lang="zh-CN" altLang="en-US" smtClean="0">
                <a:ln>
                  <a:noFill/>
                </a:ln>
                <a:effectLst/>
              </a:rPr>
              <a:t>经济不平等的衡量 </a:t>
            </a:r>
          </a:p>
        </p:txBody>
      </p:sp>
      <p:sp>
        <p:nvSpPr>
          <p:cNvPr id="57346" name="Rectangle 3"/>
          <p:cNvSpPr>
            <a:spLocks noGrp="1"/>
          </p:cNvSpPr>
          <p:nvPr>
            <p:ph type="body" idx="1"/>
          </p:nvPr>
        </p:nvSpPr>
        <p:spPr>
          <a:xfrm>
            <a:off x="1600200" y="1447800"/>
            <a:ext cx="7162800" cy="3348038"/>
          </a:xfrm>
        </p:spPr>
        <p:txBody>
          <a:bodyPr/>
          <a:lstStyle/>
          <a:p>
            <a:pPr>
              <a:lnSpc>
                <a:spcPct val="190000"/>
              </a:lnSpc>
            </a:pPr>
            <a:r>
              <a:rPr lang="zh-CN" altLang="en-US" sz="3600" smtClean="0">
                <a:latin typeface="楷体" charset="-122"/>
                <a:ea typeface="楷体" charset="-122"/>
              </a:rPr>
              <a:t>收入和财富 </a:t>
            </a:r>
          </a:p>
          <a:p>
            <a:pPr>
              <a:lnSpc>
                <a:spcPct val="190000"/>
              </a:lnSpc>
            </a:pPr>
            <a:r>
              <a:rPr lang="zh-CN" altLang="en-US" sz="3600" smtClean="0">
                <a:latin typeface="楷体" charset="-122"/>
                <a:ea typeface="楷体" charset="-122"/>
              </a:rPr>
              <a:t>洛伦茨曲线 </a:t>
            </a:r>
          </a:p>
          <a:p>
            <a:pPr>
              <a:lnSpc>
                <a:spcPct val="190000"/>
              </a:lnSpc>
            </a:pPr>
            <a:r>
              <a:rPr lang="zh-CN" altLang="en-US" sz="3600" smtClean="0">
                <a:latin typeface="楷体" charset="-122"/>
                <a:ea typeface="楷体" charset="-122"/>
              </a:rPr>
              <a:t>基尼系数 </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21506" name="Rectangle 3"/>
          <p:cNvSpPr>
            <a:spLocks noGrp="1"/>
          </p:cNvSpPr>
          <p:nvPr>
            <p:ph type="body" idx="1"/>
          </p:nvPr>
        </p:nvSpPr>
        <p:spPr>
          <a:xfrm>
            <a:off x="381000" y="1447800"/>
            <a:ext cx="8382000" cy="4143375"/>
          </a:xfrm>
        </p:spPr>
        <p:txBody>
          <a:bodyPr/>
          <a:lstStyle/>
          <a:p>
            <a:pPr>
              <a:lnSpc>
                <a:spcPct val="110000"/>
              </a:lnSpc>
              <a:buFontTx/>
              <a:buNone/>
            </a:pPr>
            <a:r>
              <a:rPr lang="zh-CN" altLang="en-US" smtClean="0">
                <a:latin typeface="楷体" charset="-122"/>
                <a:ea typeface="楷体" charset="-122"/>
              </a:rPr>
              <a:t>  什么是经济学？</a:t>
            </a:r>
          </a:p>
          <a:p>
            <a:pPr>
              <a:lnSpc>
                <a:spcPct val="110000"/>
              </a:lnSpc>
              <a:buFontTx/>
              <a:buNone/>
            </a:pPr>
            <a:r>
              <a:rPr lang="zh-CN" altLang="en-US" smtClean="0">
                <a:latin typeface="楷体" charset="-122"/>
                <a:ea typeface="楷体" charset="-122"/>
              </a:rPr>
              <a:t>  经济学的研究对象是什么？</a:t>
            </a:r>
          </a:p>
          <a:p>
            <a:pPr>
              <a:lnSpc>
                <a:spcPct val="110000"/>
              </a:lnSpc>
              <a:buFontTx/>
              <a:buNone/>
            </a:pPr>
            <a:r>
              <a:rPr lang="zh-CN" altLang="en-US" smtClean="0">
                <a:latin typeface="楷体" charset="-122"/>
                <a:ea typeface="楷体" charset="-122"/>
              </a:rPr>
              <a:t>  经济学是如何进行研究的？</a:t>
            </a:r>
          </a:p>
          <a:p>
            <a:pPr>
              <a:lnSpc>
                <a:spcPct val="110000"/>
              </a:lnSpc>
              <a:buFontTx/>
              <a:buNone/>
            </a:pPr>
            <a:r>
              <a:rPr lang="zh-CN" altLang="en-US" smtClean="0">
                <a:latin typeface="楷体" charset="-122"/>
                <a:ea typeface="楷体" charset="-122"/>
              </a:rPr>
              <a:t>  经济学有哪些主要结论？</a:t>
            </a:r>
          </a:p>
          <a:p>
            <a:pPr>
              <a:lnSpc>
                <a:spcPct val="110000"/>
              </a:lnSpc>
              <a:buFontTx/>
              <a:buNone/>
            </a:pPr>
            <a:r>
              <a:rPr lang="zh-CN" altLang="en-US" smtClean="0">
                <a:latin typeface="楷体" charset="-122"/>
                <a:ea typeface="楷体" charset="-122"/>
              </a:rPr>
              <a:t>  由于对这些问题的关注有助于我们了解经济学的全貌，把握经济学的实质，因此，本学习单元旨在解答上述问题。</a:t>
            </a:r>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p:cNvSpPr>
          <p:nvPr>
            <p:ph type="title"/>
          </p:nvPr>
        </p:nvSpPr>
        <p:spPr bwMode="auto">
          <a:xfrm>
            <a:off x="381000" y="228600"/>
            <a:ext cx="8382000" cy="603250"/>
          </a:xfrm>
        </p:spPr>
        <p:txBody>
          <a:bodyPr/>
          <a:lstStyle/>
          <a:p>
            <a:pPr>
              <a:defRPr/>
            </a:pPr>
            <a:r>
              <a:rPr altLang="zh-CN" smtClean="0">
                <a:ln>
                  <a:noFill/>
                </a:ln>
                <a:effectLst/>
              </a:rPr>
              <a:t>8 </a:t>
            </a:r>
            <a:r>
              <a:rPr lang="zh-CN" altLang="en-US" smtClean="0">
                <a:ln>
                  <a:noFill/>
                </a:ln>
                <a:effectLst/>
              </a:rPr>
              <a:t>市场失灵与政府干预 </a:t>
            </a:r>
          </a:p>
        </p:txBody>
      </p:sp>
      <p:sp>
        <p:nvSpPr>
          <p:cNvPr id="58370" name="Rectangle 3"/>
          <p:cNvSpPr>
            <a:spLocks noGrp="1"/>
          </p:cNvSpPr>
          <p:nvPr>
            <p:ph type="body" idx="1"/>
          </p:nvPr>
        </p:nvSpPr>
        <p:spPr>
          <a:xfrm>
            <a:off x="838200" y="1447800"/>
            <a:ext cx="7924800" cy="2987675"/>
          </a:xfrm>
        </p:spPr>
        <p:txBody>
          <a:bodyPr/>
          <a:lstStyle/>
          <a:p>
            <a:pPr>
              <a:lnSpc>
                <a:spcPct val="150000"/>
              </a:lnSpc>
              <a:buFontTx/>
              <a:buNone/>
            </a:pPr>
            <a:r>
              <a:rPr lang="en-US" altLang="zh-CN" sz="4000" smtClean="0">
                <a:latin typeface="楷体" charset="-122"/>
                <a:ea typeface="楷体" charset="-122"/>
              </a:rPr>
              <a:t>8.1	</a:t>
            </a:r>
            <a:r>
              <a:rPr lang="zh-CN" altLang="en-US" sz="4000" smtClean="0">
                <a:latin typeface="楷体" charset="-122"/>
                <a:ea typeface="楷体" charset="-122"/>
              </a:rPr>
              <a:t>垄断与反垄断</a:t>
            </a:r>
          </a:p>
          <a:p>
            <a:pPr>
              <a:lnSpc>
                <a:spcPct val="150000"/>
              </a:lnSpc>
              <a:buFontTx/>
              <a:buNone/>
            </a:pPr>
            <a:r>
              <a:rPr lang="en-US" altLang="zh-CN" sz="4000" smtClean="0">
                <a:latin typeface="楷体" charset="-122"/>
                <a:ea typeface="楷体" charset="-122"/>
              </a:rPr>
              <a:t>8.2	</a:t>
            </a:r>
            <a:r>
              <a:rPr lang="zh-CN" altLang="en-US" sz="4000" smtClean="0">
                <a:latin typeface="楷体" charset="-122"/>
                <a:ea typeface="楷体" charset="-122"/>
              </a:rPr>
              <a:t>外部性</a:t>
            </a:r>
          </a:p>
          <a:p>
            <a:pPr>
              <a:lnSpc>
                <a:spcPct val="150000"/>
              </a:lnSpc>
              <a:buFontTx/>
              <a:buNone/>
            </a:pPr>
            <a:r>
              <a:rPr lang="en-US" altLang="zh-CN" sz="4000" smtClean="0">
                <a:latin typeface="楷体" charset="-122"/>
                <a:ea typeface="楷体" charset="-122"/>
              </a:rPr>
              <a:t>8.3	</a:t>
            </a:r>
            <a:r>
              <a:rPr lang="zh-CN" altLang="en-US" sz="4000" smtClean="0">
                <a:latin typeface="楷体" charset="-122"/>
                <a:ea typeface="楷体" charset="-122"/>
              </a:rPr>
              <a:t>公共物品</a:t>
            </a:r>
            <a:endParaRPr lang="en-US" altLang="zh-CN" sz="4000" smtClean="0">
              <a:latin typeface="楷体" charset="-122"/>
              <a:ea typeface="楷体" charset="-122"/>
            </a:endParaRPr>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59394" name="Text Box 3"/>
          <p:cNvSpPr txBox="1">
            <a:spLocks noChangeArrowheads="1"/>
          </p:cNvSpPr>
          <p:nvPr/>
        </p:nvSpPr>
        <p:spPr bwMode="auto">
          <a:xfrm>
            <a:off x="609600" y="1447800"/>
            <a:ext cx="7772400" cy="5092700"/>
          </a:xfrm>
          <a:prstGeom prst="rect">
            <a:avLst/>
          </a:prstGeom>
          <a:noFill/>
          <a:ln w="9525">
            <a:noFill/>
            <a:miter lim="800000"/>
            <a:headEnd/>
            <a:tailEnd/>
          </a:ln>
        </p:spPr>
        <p:txBody>
          <a:bodyPr>
            <a:spAutoFit/>
          </a:bodyPr>
          <a:lstStyle/>
          <a:p>
            <a:pPr>
              <a:lnSpc>
                <a:spcPct val="130000"/>
              </a:lnSpc>
            </a:pPr>
            <a:r>
              <a:rPr lang="zh-CN" altLang="en-US" sz="2800" b="1">
                <a:latin typeface="楷体" charset="-122"/>
                <a:ea typeface="楷体" charset="-122"/>
              </a:rPr>
              <a:t>虽然完全竞争市场可以导致资源的最优配置，但是在现实生活中，有许多因素阻碍市场按理想的方式运行，难以实现资源的有效配置，这种市场机制低效运行的情况称为市场失灵。这里将就垄断、外部性和公共物品这些因不满足完全竞争市场理想化假定条件而可能导致市场失灵的现象分别进行分析说明。以便我们更好地理解“政府有时可以改善市场结果”这一经济学原理的具体涵义。</a:t>
            </a:r>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8.1 </a:t>
            </a:r>
            <a:r>
              <a:rPr lang="zh-CN" altLang="en-US" smtClean="0">
                <a:ln>
                  <a:noFill/>
                </a:ln>
                <a:effectLst/>
              </a:rPr>
              <a:t>垄断与反垄断</a:t>
            </a:r>
          </a:p>
        </p:txBody>
      </p:sp>
      <p:sp>
        <p:nvSpPr>
          <p:cNvPr id="60418" name="Rectangle 3"/>
          <p:cNvSpPr>
            <a:spLocks noGrp="1"/>
          </p:cNvSpPr>
          <p:nvPr>
            <p:ph type="body" idx="1"/>
          </p:nvPr>
        </p:nvSpPr>
        <p:spPr>
          <a:xfrm>
            <a:off x="1905000" y="1447800"/>
            <a:ext cx="6858000" cy="2946400"/>
          </a:xfrm>
        </p:spPr>
        <p:txBody>
          <a:bodyPr/>
          <a:lstStyle/>
          <a:p>
            <a:pPr>
              <a:lnSpc>
                <a:spcPct val="210000"/>
              </a:lnSpc>
            </a:pPr>
            <a:r>
              <a:rPr lang="zh-CN" altLang="en-US" sz="4400" smtClean="0">
                <a:solidFill>
                  <a:schemeClr val="bg1"/>
                </a:solidFill>
                <a:latin typeface="黑体" pitchFamily="2" charset="-122"/>
                <a:ea typeface="黑体" pitchFamily="2" charset="-122"/>
                <a:cs typeface="Arial" charset="0"/>
              </a:rPr>
              <a:t>垄断的低效率 </a:t>
            </a:r>
          </a:p>
          <a:p>
            <a:pPr>
              <a:lnSpc>
                <a:spcPct val="210000"/>
              </a:lnSpc>
            </a:pPr>
            <a:r>
              <a:rPr lang="zh-CN" altLang="en-US" sz="4400" smtClean="0">
                <a:solidFill>
                  <a:schemeClr val="bg1"/>
                </a:solidFill>
                <a:latin typeface="黑体" pitchFamily="2" charset="-122"/>
                <a:ea typeface="黑体" pitchFamily="2" charset="-122"/>
                <a:cs typeface="Arial" charset="0"/>
              </a:rPr>
              <a:t>对垄断的干预 </a:t>
            </a:r>
            <a:endParaRPr lang="en-US" altLang="zh-CN" sz="4400" smtClean="0">
              <a:solidFill>
                <a:schemeClr val="bg1"/>
              </a:solidFill>
              <a:latin typeface="黑体" pitchFamily="2" charset="-122"/>
              <a:ea typeface="黑体" pitchFamily="2" charset="-122"/>
              <a:cs typeface="Arial" charset="0"/>
            </a:endParaRPr>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p:cNvSpPr>
          <p:nvPr>
            <p:ph type="title"/>
          </p:nvPr>
        </p:nvSpPr>
        <p:spPr bwMode="auto">
          <a:xfrm>
            <a:off x="381000" y="228600"/>
            <a:ext cx="8382000" cy="658813"/>
          </a:xfrm>
        </p:spPr>
        <p:txBody>
          <a:bodyPr/>
          <a:lstStyle/>
          <a:p>
            <a:pPr>
              <a:defRPr/>
            </a:pPr>
            <a:r>
              <a:rPr altLang="zh-CN" smtClean="0">
                <a:ln>
                  <a:noFill/>
                </a:ln>
                <a:effectLst/>
              </a:rPr>
              <a:t> </a:t>
            </a:r>
            <a:r>
              <a:rPr altLang="zh-CN" sz="4800" smtClean="0">
                <a:ln>
                  <a:noFill/>
                </a:ln>
                <a:effectLst/>
              </a:rPr>
              <a:t>8.2 </a:t>
            </a:r>
            <a:r>
              <a:rPr lang="zh-CN" altLang="en-US" smtClean="0">
                <a:ln>
                  <a:noFill/>
                </a:ln>
                <a:effectLst/>
              </a:rPr>
              <a:t>外部性</a:t>
            </a:r>
          </a:p>
        </p:txBody>
      </p:sp>
      <p:sp>
        <p:nvSpPr>
          <p:cNvPr id="61442" name="Rectangle 3"/>
          <p:cNvSpPr>
            <a:spLocks noGrp="1"/>
          </p:cNvSpPr>
          <p:nvPr>
            <p:ph type="body" idx="1"/>
          </p:nvPr>
        </p:nvSpPr>
        <p:spPr>
          <a:xfrm>
            <a:off x="838200" y="1447800"/>
            <a:ext cx="7924800" cy="3019425"/>
          </a:xfrm>
        </p:spPr>
        <p:txBody>
          <a:bodyPr/>
          <a:lstStyle/>
          <a:p>
            <a:pPr>
              <a:lnSpc>
                <a:spcPct val="170000"/>
              </a:lnSpc>
            </a:pPr>
            <a:r>
              <a:rPr lang="zh-CN" altLang="en-US" sz="3600" smtClean="0">
                <a:latin typeface="楷体" charset="-122"/>
                <a:ea typeface="楷体" charset="-122"/>
              </a:rPr>
              <a:t>外部性概述 </a:t>
            </a:r>
          </a:p>
          <a:p>
            <a:pPr>
              <a:lnSpc>
                <a:spcPct val="170000"/>
              </a:lnSpc>
            </a:pPr>
            <a:r>
              <a:rPr lang="zh-CN" altLang="en-US" sz="3600" smtClean="0">
                <a:latin typeface="楷体" charset="-122"/>
                <a:ea typeface="楷体" charset="-122"/>
              </a:rPr>
              <a:t>外部性与资源配置效率 </a:t>
            </a:r>
          </a:p>
          <a:p>
            <a:pPr>
              <a:lnSpc>
                <a:spcPct val="170000"/>
              </a:lnSpc>
            </a:pPr>
            <a:r>
              <a:rPr lang="zh-CN" altLang="en-US" sz="3600" smtClean="0">
                <a:latin typeface="楷体" charset="-122"/>
                <a:ea typeface="楷体" charset="-122"/>
              </a:rPr>
              <a:t>外部性问题的治理 </a:t>
            </a:r>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p:cNvSpPr>
          <p:nvPr>
            <p:ph type="title"/>
          </p:nvPr>
        </p:nvSpPr>
        <p:spPr bwMode="auto">
          <a:xfrm>
            <a:off x="381000" y="228600"/>
            <a:ext cx="8382000" cy="658813"/>
          </a:xfrm>
        </p:spPr>
        <p:txBody>
          <a:bodyPr/>
          <a:lstStyle/>
          <a:p>
            <a:pPr>
              <a:defRPr/>
            </a:pPr>
            <a:r>
              <a:rPr lang="zh-CN" altLang="en-US" smtClean="0">
                <a:ln>
                  <a:noFill/>
                </a:ln>
                <a:effectLst/>
              </a:rPr>
              <a:t> </a:t>
            </a:r>
            <a:r>
              <a:rPr altLang="zh-CN" sz="4800" smtClean="0">
                <a:ln>
                  <a:noFill/>
                </a:ln>
                <a:effectLst/>
              </a:rPr>
              <a:t>8.3 </a:t>
            </a:r>
            <a:r>
              <a:rPr lang="zh-CN" altLang="en-US" smtClean="0">
                <a:ln>
                  <a:noFill/>
                </a:ln>
                <a:effectLst/>
              </a:rPr>
              <a:t>公共物品 </a:t>
            </a:r>
            <a:endParaRPr altLang="zh-CN" smtClean="0">
              <a:ln>
                <a:noFill/>
              </a:ln>
              <a:effectLst/>
            </a:endParaRPr>
          </a:p>
        </p:txBody>
      </p:sp>
      <p:sp>
        <p:nvSpPr>
          <p:cNvPr id="62466" name="Rectangle 3"/>
          <p:cNvSpPr>
            <a:spLocks noGrp="1"/>
          </p:cNvSpPr>
          <p:nvPr>
            <p:ph type="body" idx="1"/>
          </p:nvPr>
        </p:nvSpPr>
        <p:spPr>
          <a:xfrm>
            <a:off x="838200" y="1447800"/>
            <a:ext cx="7924800" cy="2195513"/>
          </a:xfrm>
        </p:spPr>
        <p:txBody>
          <a:bodyPr/>
          <a:lstStyle/>
          <a:p>
            <a:pPr>
              <a:lnSpc>
                <a:spcPct val="190000"/>
              </a:lnSpc>
            </a:pPr>
            <a:r>
              <a:rPr lang="zh-CN" altLang="en-US" sz="3600" smtClean="0">
                <a:latin typeface="楷体" charset="-122"/>
                <a:ea typeface="楷体" charset="-122"/>
              </a:rPr>
              <a:t>公共物品与市场失灵</a:t>
            </a:r>
          </a:p>
          <a:p>
            <a:pPr>
              <a:lnSpc>
                <a:spcPct val="190000"/>
              </a:lnSpc>
            </a:pPr>
            <a:r>
              <a:rPr lang="zh-CN" altLang="en-US" sz="3600" smtClean="0">
                <a:latin typeface="楷体" charset="-122"/>
                <a:ea typeface="楷体" charset="-122"/>
              </a:rPr>
              <a:t>共有地的悲剧 </a:t>
            </a:r>
            <a:r>
              <a:rPr lang="en-US" altLang="zh-CN" sz="3600" smtClean="0">
                <a:latin typeface="楷体" charset="-122"/>
                <a:ea typeface="楷体" charset="-122"/>
              </a:rPr>
              <a:t> </a:t>
            </a:r>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p:cNvSpPr>
          <p:nvPr>
            <p:ph type="title"/>
          </p:nvPr>
        </p:nvSpPr>
        <p:spPr bwMode="auto">
          <a:xfrm>
            <a:off x="381000" y="228600"/>
            <a:ext cx="8382000" cy="603250"/>
          </a:xfrm>
        </p:spPr>
        <p:txBody>
          <a:bodyPr/>
          <a:lstStyle/>
          <a:p>
            <a:pPr>
              <a:defRPr/>
            </a:pPr>
            <a:r>
              <a:rPr altLang="zh-CN" smtClean="0">
                <a:ln>
                  <a:noFill/>
                </a:ln>
                <a:effectLst/>
              </a:rPr>
              <a:t>9 </a:t>
            </a:r>
            <a:r>
              <a:rPr lang="zh-CN" altLang="en-US" smtClean="0">
                <a:ln>
                  <a:noFill/>
                </a:ln>
                <a:effectLst/>
              </a:rPr>
              <a:t>国民收入与经济增长</a:t>
            </a:r>
          </a:p>
        </p:txBody>
      </p:sp>
      <p:sp>
        <p:nvSpPr>
          <p:cNvPr id="63490" name="Rectangle 3"/>
          <p:cNvSpPr>
            <a:spLocks noGrp="1"/>
          </p:cNvSpPr>
          <p:nvPr>
            <p:ph type="body" idx="1"/>
          </p:nvPr>
        </p:nvSpPr>
        <p:spPr>
          <a:xfrm>
            <a:off x="838200" y="1447800"/>
            <a:ext cx="7924800" cy="2071688"/>
          </a:xfrm>
        </p:spPr>
        <p:txBody>
          <a:bodyPr/>
          <a:lstStyle/>
          <a:p>
            <a:pPr>
              <a:lnSpc>
                <a:spcPct val="160000"/>
              </a:lnSpc>
              <a:buFontTx/>
              <a:buNone/>
            </a:pPr>
            <a:r>
              <a:rPr lang="en-US" altLang="zh-CN" sz="4000" smtClean="0">
                <a:latin typeface="楷体" charset="-122"/>
                <a:ea typeface="楷体" charset="-122"/>
              </a:rPr>
              <a:t>9.1	</a:t>
            </a:r>
            <a:r>
              <a:rPr lang="zh-CN" altLang="en-US" sz="4000" smtClean="0">
                <a:latin typeface="楷体" charset="-122"/>
                <a:ea typeface="楷体" charset="-122"/>
              </a:rPr>
              <a:t>国内生产总值及其构成</a:t>
            </a:r>
          </a:p>
          <a:p>
            <a:pPr>
              <a:lnSpc>
                <a:spcPct val="160000"/>
              </a:lnSpc>
              <a:buFontTx/>
              <a:buNone/>
            </a:pPr>
            <a:r>
              <a:rPr lang="en-US" altLang="zh-CN" sz="4000" smtClean="0">
                <a:latin typeface="楷体" charset="-122"/>
                <a:ea typeface="楷体" charset="-122"/>
              </a:rPr>
              <a:t>9.2	</a:t>
            </a:r>
            <a:r>
              <a:rPr lang="zh-CN" altLang="en-US" sz="4000" smtClean="0">
                <a:latin typeface="楷体" charset="-122"/>
                <a:ea typeface="楷体" charset="-122"/>
              </a:rPr>
              <a:t>经济增长</a:t>
            </a:r>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64514" name="Text Box 3"/>
          <p:cNvSpPr txBox="1">
            <a:spLocks noChangeArrowheads="1"/>
          </p:cNvSpPr>
          <p:nvPr/>
        </p:nvSpPr>
        <p:spPr bwMode="auto">
          <a:xfrm>
            <a:off x="609600" y="1209675"/>
            <a:ext cx="7772400" cy="5648325"/>
          </a:xfrm>
          <a:prstGeom prst="rect">
            <a:avLst/>
          </a:prstGeom>
          <a:noFill/>
          <a:ln w="9525">
            <a:noFill/>
            <a:miter lim="800000"/>
            <a:headEnd/>
            <a:tailEnd/>
          </a:ln>
        </p:spPr>
        <p:txBody>
          <a:bodyPr>
            <a:spAutoFit/>
          </a:bodyPr>
          <a:lstStyle/>
          <a:p>
            <a:pPr>
              <a:lnSpc>
                <a:spcPct val="130000"/>
              </a:lnSpc>
            </a:pPr>
            <a:r>
              <a:rPr lang="zh-CN" altLang="en-US" sz="2800" b="1">
                <a:latin typeface="楷体" charset="-122"/>
                <a:ea typeface="楷体" charset="-122"/>
              </a:rPr>
              <a:t>总产出或总收入、一般物价水平和总就业状况是宏观经济的三大总量指标，通常分别用国内生产总值及其增长率、物价指数和失业率来衡量。经济增长率、失业率和通胀率的变化关系到一国穷富和稳定，是宏观经济学和政府关心的重点。这里主要介绍国民收入的核算指标</a:t>
            </a:r>
            <a:r>
              <a:rPr lang="en-US" altLang="zh-CN" sz="2800" b="1">
                <a:latin typeface="楷体" charset="-122"/>
                <a:ea typeface="楷体" charset="-122"/>
              </a:rPr>
              <a:t>—GDP</a:t>
            </a:r>
            <a:r>
              <a:rPr lang="zh-CN" altLang="en-US" sz="2800" b="1">
                <a:latin typeface="楷体" charset="-122"/>
                <a:ea typeface="楷体" charset="-122"/>
              </a:rPr>
              <a:t>，并通过考察一些国家的经济增长历程研究影响一国经济增长的主要因素，理解“一国的生活水平取决于它生产物品与劳务的能力”这一有关整体经济如何运行的经济学原理的涵义。</a:t>
            </a:r>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9.1 </a:t>
            </a:r>
            <a:r>
              <a:rPr lang="zh-CN" altLang="en-US" smtClean="0">
                <a:ln>
                  <a:noFill/>
                </a:ln>
                <a:effectLst/>
              </a:rPr>
              <a:t>国内生产总值及其构成 </a:t>
            </a:r>
          </a:p>
        </p:txBody>
      </p:sp>
      <p:sp>
        <p:nvSpPr>
          <p:cNvPr id="65538" name="Rectangle 3"/>
          <p:cNvSpPr>
            <a:spLocks noGrp="1"/>
          </p:cNvSpPr>
          <p:nvPr>
            <p:ph type="body" idx="1"/>
          </p:nvPr>
        </p:nvSpPr>
        <p:spPr>
          <a:xfrm>
            <a:off x="1600200" y="1447800"/>
            <a:ext cx="7162800" cy="3846513"/>
          </a:xfrm>
        </p:spPr>
        <p:txBody>
          <a:bodyPr/>
          <a:lstStyle/>
          <a:p>
            <a:pPr>
              <a:lnSpc>
                <a:spcPct val="160000"/>
              </a:lnSpc>
            </a:pPr>
            <a:r>
              <a:rPr lang="zh-CN" altLang="en-US" sz="3600" smtClean="0">
                <a:latin typeface="楷体" charset="-122"/>
                <a:ea typeface="楷体" charset="-122"/>
              </a:rPr>
              <a:t>国内生产总值</a:t>
            </a:r>
          </a:p>
          <a:p>
            <a:pPr>
              <a:lnSpc>
                <a:spcPct val="160000"/>
              </a:lnSpc>
            </a:pPr>
            <a:r>
              <a:rPr lang="zh-CN" altLang="en-US" sz="3600" smtClean="0">
                <a:latin typeface="楷体" charset="-122"/>
                <a:ea typeface="楷体" charset="-122"/>
              </a:rPr>
              <a:t>国内生产总值的构成 </a:t>
            </a:r>
          </a:p>
          <a:p>
            <a:pPr>
              <a:lnSpc>
                <a:spcPct val="160000"/>
              </a:lnSpc>
            </a:pPr>
            <a:r>
              <a:rPr lang="zh-CN" altLang="en-US" sz="3600" smtClean="0">
                <a:latin typeface="楷体" charset="-122"/>
                <a:ea typeface="楷体" charset="-122"/>
              </a:rPr>
              <a:t>名义</a:t>
            </a:r>
            <a:r>
              <a:rPr lang="en-US" altLang="zh-CN" sz="3600" smtClean="0">
                <a:latin typeface="楷体" charset="-122"/>
                <a:ea typeface="楷体" charset="-122"/>
              </a:rPr>
              <a:t>GDP</a:t>
            </a:r>
            <a:r>
              <a:rPr lang="zh-CN" altLang="en-US" sz="3600" smtClean="0">
                <a:latin typeface="楷体" charset="-122"/>
                <a:ea typeface="楷体" charset="-122"/>
              </a:rPr>
              <a:t>与实际</a:t>
            </a:r>
            <a:r>
              <a:rPr lang="en-US" altLang="zh-CN" sz="3600" smtClean="0">
                <a:latin typeface="楷体" charset="-122"/>
                <a:ea typeface="楷体" charset="-122"/>
              </a:rPr>
              <a:t>GDP </a:t>
            </a:r>
          </a:p>
          <a:p>
            <a:pPr>
              <a:lnSpc>
                <a:spcPct val="160000"/>
              </a:lnSpc>
            </a:pPr>
            <a:r>
              <a:rPr lang="en-US" altLang="zh-CN" sz="3600" smtClean="0">
                <a:latin typeface="楷体" charset="-122"/>
                <a:ea typeface="楷体" charset="-122"/>
              </a:rPr>
              <a:t>GDP</a:t>
            </a:r>
            <a:r>
              <a:rPr lang="zh-CN" altLang="en-US" sz="3600" smtClean="0">
                <a:latin typeface="楷体" charset="-122"/>
                <a:ea typeface="楷体" charset="-122"/>
              </a:rPr>
              <a:t>与经济福利 </a:t>
            </a:r>
            <a:endParaRPr lang="en-US" altLang="zh-CN" sz="3600" smtClean="0">
              <a:latin typeface="楷体" charset="-122"/>
              <a:ea typeface="楷体" charset="-122"/>
            </a:endParaRPr>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9.2 </a:t>
            </a:r>
            <a:r>
              <a:rPr lang="zh-CN" altLang="en-US" smtClean="0">
                <a:ln>
                  <a:noFill/>
                </a:ln>
                <a:effectLst/>
              </a:rPr>
              <a:t>经济增长</a:t>
            </a:r>
          </a:p>
        </p:txBody>
      </p:sp>
      <p:sp>
        <p:nvSpPr>
          <p:cNvPr id="66562" name="Rectangle 3"/>
          <p:cNvSpPr>
            <a:spLocks noGrp="1"/>
          </p:cNvSpPr>
          <p:nvPr>
            <p:ph type="body" idx="1"/>
          </p:nvPr>
        </p:nvSpPr>
        <p:spPr>
          <a:xfrm>
            <a:off x="1371600" y="1447800"/>
            <a:ext cx="7391400" cy="3402013"/>
          </a:xfrm>
        </p:spPr>
        <p:txBody>
          <a:bodyPr/>
          <a:lstStyle/>
          <a:p>
            <a:pPr>
              <a:lnSpc>
                <a:spcPct val="140000"/>
              </a:lnSpc>
            </a:pPr>
            <a:r>
              <a:rPr lang="zh-CN" altLang="en-US" sz="3600" smtClean="0">
                <a:latin typeface="楷体" charset="-122"/>
                <a:ea typeface="楷体" charset="-122"/>
                <a:cs typeface="Arial" charset="0"/>
              </a:rPr>
              <a:t>经济增长的内涵</a:t>
            </a:r>
          </a:p>
          <a:p>
            <a:pPr>
              <a:lnSpc>
                <a:spcPct val="140000"/>
              </a:lnSpc>
            </a:pPr>
            <a:r>
              <a:rPr lang="zh-CN" altLang="en-US" sz="3600" smtClean="0">
                <a:latin typeface="楷体" charset="-122"/>
                <a:ea typeface="楷体" charset="-122"/>
                <a:cs typeface="Arial" charset="0"/>
              </a:rPr>
              <a:t>世界各国的经济增长</a:t>
            </a:r>
          </a:p>
          <a:p>
            <a:pPr>
              <a:lnSpc>
                <a:spcPct val="140000"/>
              </a:lnSpc>
            </a:pPr>
            <a:r>
              <a:rPr lang="zh-CN" altLang="en-US" sz="3600" smtClean="0">
                <a:latin typeface="楷体" charset="-122"/>
                <a:ea typeface="楷体" charset="-122"/>
                <a:cs typeface="Arial" charset="0"/>
              </a:rPr>
              <a:t>经济增长的影响因素</a:t>
            </a:r>
          </a:p>
          <a:p>
            <a:pPr>
              <a:lnSpc>
                <a:spcPct val="140000"/>
              </a:lnSpc>
            </a:pPr>
            <a:r>
              <a:rPr lang="zh-CN" altLang="en-US" sz="3600" smtClean="0">
                <a:latin typeface="楷体" charset="-122"/>
                <a:ea typeface="楷体" charset="-122"/>
                <a:cs typeface="Arial" charset="0"/>
              </a:rPr>
              <a:t>实现经济增长的政策与措施</a:t>
            </a:r>
            <a:endParaRPr lang="en-US" altLang="zh-CN" sz="3600" smtClean="0">
              <a:latin typeface="楷体" charset="-122"/>
              <a:ea typeface="楷体" charset="-122"/>
              <a:cs typeface="Arial" charset="0"/>
            </a:endParaRP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p:cNvSpPr>
          <p:nvPr>
            <p:ph type="title"/>
          </p:nvPr>
        </p:nvSpPr>
        <p:spPr bwMode="auto">
          <a:xfrm>
            <a:off x="381000" y="228600"/>
            <a:ext cx="8382000" cy="603250"/>
          </a:xfrm>
        </p:spPr>
        <p:txBody>
          <a:bodyPr/>
          <a:lstStyle/>
          <a:p>
            <a:pPr>
              <a:defRPr/>
            </a:pPr>
            <a:r>
              <a:rPr altLang="zh-CN" smtClean="0">
                <a:ln>
                  <a:noFill/>
                </a:ln>
                <a:effectLst/>
              </a:rPr>
              <a:t>10 </a:t>
            </a:r>
            <a:r>
              <a:rPr lang="zh-CN" altLang="en-US" smtClean="0">
                <a:ln>
                  <a:noFill/>
                </a:ln>
                <a:effectLst/>
              </a:rPr>
              <a:t>通货膨胀与失业</a:t>
            </a:r>
          </a:p>
        </p:txBody>
      </p:sp>
      <p:sp>
        <p:nvSpPr>
          <p:cNvPr id="67586" name="Rectangle 3"/>
          <p:cNvSpPr>
            <a:spLocks noGrp="1"/>
          </p:cNvSpPr>
          <p:nvPr>
            <p:ph type="body" idx="1"/>
          </p:nvPr>
        </p:nvSpPr>
        <p:spPr>
          <a:xfrm>
            <a:off x="838200" y="1447800"/>
            <a:ext cx="7924800" cy="2806700"/>
          </a:xfrm>
        </p:spPr>
        <p:txBody>
          <a:bodyPr/>
          <a:lstStyle/>
          <a:p>
            <a:pPr>
              <a:lnSpc>
                <a:spcPct val="140000"/>
              </a:lnSpc>
              <a:buFontTx/>
              <a:buNone/>
            </a:pPr>
            <a:r>
              <a:rPr lang="en-US" altLang="zh-CN" sz="4000" smtClean="0">
                <a:latin typeface="楷体" charset="-122"/>
                <a:ea typeface="楷体" charset="-122"/>
              </a:rPr>
              <a:t>10.1 </a:t>
            </a:r>
            <a:r>
              <a:rPr lang="zh-CN" altLang="en-US" sz="4000" smtClean="0">
                <a:latin typeface="楷体" charset="-122"/>
                <a:ea typeface="楷体" charset="-122"/>
              </a:rPr>
              <a:t>物价水平的衡量</a:t>
            </a:r>
          </a:p>
          <a:p>
            <a:pPr>
              <a:lnSpc>
                <a:spcPct val="140000"/>
              </a:lnSpc>
              <a:buFontTx/>
              <a:buNone/>
            </a:pPr>
            <a:r>
              <a:rPr lang="en-US" altLang="zh-CN" sz="4000" smtClean="0">
                <a:latin typeface="楷体" charset="-122"/>
                <a:ea typeface="楷体" charset="-122"/>
              </a:rPr>
              <a:t>10.2 </a:t>
            </a:r>
            <a:r>
              <a:rPr lang="zh-CN" altLang="en-US" sz="4000" smtClean="0">
                <a:latin typeface="楷体" charset="-122"/>
                <a:ea typeface="楷体" charset="-122"/>
              </a:rPr>
              <a:t>通货膨胀 </a:t>
            </a:r>
          </a:p>
          <a:p>
            <a:pPr>
              <a:lnSpc>
                <a:spcPct val="140000"/>
              </a:lnSpc>
              <a:buFontTx/>
              <a:buNone/>
            </a:pPr>
            <a:r>
              <a:rPr lang="en-US" altLang="zh-CN" sz="4000" smtClean="0">
                <a:latin typeface="楷体" charset="-122"/>
                <a:ea typeface="楷体" charset="-122"/>
              </a:rPr>
              <a:t>10.3 </a:t>
            </a:r>
            <a:r>
              <a:rPr lang="zh-CN" altLang="en-US" sz="4000" smtClean="0">
                <a:latin typeface="楷体" charset="-122"/>
                <a:ea typeface="楷体" charset="-122"/>
              </a:rPr>
              <a:t>失业 </a:t>
            </a: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1.1 </a:t>
            </a:r>
            <a:r>
              <a:rPr lang="zh-CN" altLang="en-US" sz="4800" smtClean="0">
                <a:ln>
                  <a:noFill/>
                </a:ln>
                <a:effectLst/>
              </a:rPr>
              <a:t>什么是经济学 </a:t>
            </a:r>
          </a:p>
        </p:txBody>
      </p:sp>
      <p:sp>
        <p:nvSpPr>
          <p:cNvPr id="22530" name="Rectangle 3"/>
          <p:cNvSpPr>
            <a:spLocks noGrp="1"/>
          </p:cNvSpPr>
          <p:nvPr>
            <p:ph type="body" idx="1"/>
          </p:nvPr>
        </p:nvSpPr>
        <p:spPr>
          <a:xfrm>
            <a:off x="838200" y="2133600"/>
            <a:ext cx="7924800" cy="1868488"/>
          </a:xfrm>
        </p:spPr>
        <p:txBody>
          <a:bodyPr/>
          <a:lstStyle/>
          <a:p>
            <a:pPr>
              <a:lnSpc>
                <a:spcPct val="160000"/>
              </a:lnSpc>
            </a:pPr>
            <a:r>
              <a:rPr lang="zh-CN" altLang="en-US" sz="3600" smtClean="0">
                <a:latin typeface="楷体" charset="-122"/>
                <a:ea typeface="楷体" charset="-122"/>
              </a:rPr>
              <a:t>经济学的研究对象和内容 </a:t>
            </a:r>
          </a:p>
          <a:p>
            <a:pPr>
              <a:lnSpc>
                <a:spcPct val="160000"/>
              </a:lnSpc>
            </a:pPr>
            <a:r>
              <a:rPr lang="zh-CN" altLang="en-US" sz="3600" smtClean="0">
                <a:latin typeface="楷体" charset="-122"/>
                <a:ea typeface="楷体" charset="-122"/>
              </a:rPr>
              <a:t>市场、计划与资源配置 </a:t>
            </a:r>
          </a:p>
        </p:txBody>
      </p:sp>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68610" name="Text Box 3"/>
          <p:cNvSpPr txBox="1">
            <a:spLocks noChangeArrowheads="1"/>
          </p:cNvSpPr>
          <p:nvPr/>
        </p:nvSpPr>
        <p:spPr bwMode="auto">
          <a:xfrm>
            <a:off x="609600" y="1371600"/>
            <a:ext cx="7772400" cy="5092700"/>
          </a:xfrm>
          <a:prstGeom prst="rect">
            <a:avLst/>
          </a:prstGeom>
          <a:noFill/>
          <a:ln w="9525">
            <a:noFill/>
            <a:miter lim="800000"/>
            <a:headEnd/>
            <a:tailEnd/>
          </a:ln>
        </p:spPr>
        <p:txBody>
          <a:bodyPr>
            <a:spAutoFit/>
          </a:bodyPr>
          <a:lstStyle/>
          <a:p>
            <a:pPr>
              <a:lnSpc>
                <a:spcPct val="130000"/>
              </a:lnSpc>
            </a:pPr>
            <a:r>
              <a:rPr lang="zh-CN" altLang="en-US" sz="2800" b="1">
                <a:latin typeface="楷体" charset="-122"/>
                <a:ea typeface="楷体" charset="-122"/>
              </a:rPr>
              <a:t>通货膨胀意味着货币的贬值，失业意味着没有工作，这是有关通货膨胀与失业的一种常识。经济学中到底如何界定通货膨胀与失业？两者各有哪些类型？对经济有什么影响？通货膨胀的成因是什么？这里将从介绍一般物价水平的衡量开始，学习有关整体经济如何运行的最后两个原理，即“当政府发行了过多货币时，物价上升”与“社会面临通货膨胀与失业之间的短期权衡取舍”。</a:t>
            </a:r>
          </a:p>
          <a:p>
            <a:pPr>
              <a:lnSpc>
                <a:spcPct val="130000"/>
              </a:lnSpc>
            </a:pPr>
            <a:endParaRPr lang="zh-CN" altLang="en-US" sz="2800" b="1">
              <a:latin typeface="楷体" charset="-122"/>
              <a:ea typeface="楷体" charset="-122"/>
            </a:endParaRPr>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10.1 </a:t>
            </a:r>
            <a:r>
              <a:rPr lang="zh-CN" altLang="en-US" smtClean="0">
                <a:ln>
                  <a:noFill/>
                </a:ln>
                <a:effectLst/>
              </a:rPr>
              <a:t>物价水平的衡量 </a:t>
            </a:r>
            <a:endParaRPr altLang="zh-CN" smtClean="0">
              <a:ln>
                <a:noFill/>
              </a:ln>
              <a:effectLst/>
            </a:endParaRPr>
          </a:p>
        </p:txBody>
      </p:sp>
      <p:sp>
        <p:nvSpPr>
          <p:cNvPr id="69634" name="Rectangle 3"/>
          <p:cNvSpPr>
            <a:spLocks noGrp="1"/>
          </p:cNvSpPr>
          <p:nvPr>
            <p:ph type="body" idx="1"/>
          </p:nvPr>
        </p:nvSpPr>
        <p:spPr>
          <a:xfrm>
            <a:off x="838200" y="1447800"/>
            <a:ext cx="7924800" cy="2112963"/>
          </a:xfrm>
        </p:spPr>
        <p:txBody>
          <a:bodyPr/>
          <a:lstStyle/>
          <a:p>
            <a:endParaRPr lang="zh-CN" altLang="en-US" smtClean="0">
              <a:latin typeface="楷体" charset="-122"/>
              <a:ea typeface="楷体" charset="-122"/>
            </a:endParaRPr>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10.2 </a:t>
            </a:r>
            <a:r>
              <a:rPr lang="zh-CN" altLang="en-US" smtClean="0">
                <a:ln>
                  <a:noFill/>
                </a:ln>
                <a:effectLst/>
              </a:rPr>
              <a:t>通货膨胀 </a:t>
            </a:r>
          </a:p>
        </p:txBody>
      </p:sp>
      <p:sp>
        <p:nvSpPr>
          <p:cNvPr id="2" name="Rectangle 3"/>
          <p:cNvSpPr>
            <a:spLocks noGrp="1"/>
          </p:cNvSpPr>
          <p:nvPr>
            <p:ph type="body" idx="1"/>
          </p:nvPr>
        </p:nvSpPr>
        <p:spPr>
          <a:xfrm>
            <a:off x="838200" y="1447800"/>
            <a:ext cx="7924800" cy="2690813"/>
          </a:xfrm>
        </p:spPr>
        <p:txBody>
          <a:bodyPr/>
          <a:lstStyle/>
          <a:p>
            <a:pPr>
              <a:lnSpc>
                <a:spcPct val="150000"/>
              </a:lnSpc>
            </a:pPr>
            <a:r>
              <a:rPr lang="zh-CN" altLang="en-US" sz="3600" smtClean="0">
                <a:latin typeface="楷体" charset="-122"/>
                <a:ea typeface="楷体" charset="-122"/>
              </a:rPr>
              <a:t>通货膨胀及其类型 </a:t>
            </a:r>
          </a:p>
          <a:p>
            <a:pPr>
              <a:lnSpc>
                <a:spcPct val="150000"/>
              </a:lnSpc>
            </a:pPr>
            <a:r>
              <a:rPr lang="zh-CN" altLang="en-US" sz="3600" smtClean="0">
                <a:latin typeface="楷体" charset="-122"/>
                <a:ea typeface="楷体" charset="-122"/>
              </a:rPr>
              <a:t>通货膨胀对经济的影响 </a:t>
            </a:r>
          </a:p>
          <a:p>
            <a:pPr>
              <a:lnSpc>
                <a:spcPct val="150000"/>
              </a:lnSpc>
            </a:pPr>
            <a:r>
              <a:rPr lang="zh-CN" altLang="en-US" sz="3600" smtClean="0">
                <a:latin typeface="楷体" charset="-122"/>
                <a:ea typeface="楷体" charset="-122"/>
              </a:rPr>
              <a:t>对总体就业和产出的影响 </a:t>
            </a:r>
            <a:endParaRPr lang="en-US" altLang="zh-CN" sz="3600" smtClean="0">
              <a:latin typeface="楷体" charset="-122"/>
              <a:ea typeface="楷体" charset="-122"/>
            </a:endParaRPr>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10.3 </a:t>
            </a:r>
            <a:r>
              <a:rPr lang="zh-CN" altLang="en-US" smtClean="0">
                <a:ln>
                  <a:noFill/>
                </a:ln>
                <a:effectLst/>
              </a:rPr>
              <a:t>失业 </a:t>
            </a:r>
          </a:p>
        </p:txBody>
      </p:sp>
      <p:sp>
        <p:nvSpPr>
          <p:cNvPr id="71682" name="Rectangle 3"/>
          <p:cNvSpPr>
            <a:spLocks noGrp="1"/>
          </p:cNvSpPr>
          <p:nvPr>
            <p:ph type="body" idx="1"/>
          </p:nvPr>
        </p:nvSpPr>
        <p:spPr>
          <a:xfrm>
            <a:off x="1371600" y="1447800"/>
            <a:ext cx="7391400" cy="3514725"/>
          </a:xfrm>
        </p:spPr>
        <p:txBody>
          <a:bodyPr/>
          <a:lstStyle/>
          <a:p>
            <a:pPr>
              <a:lnSpc>
                <a:spcPct val="200000"/>
              </a:lnSpc>
            </a:pPr>
            <a:r>
              <a:rPr lang="zh-CN" altLang="en-US" sz="3600" smtClean="0">
                <a:latin typeface="楷体" charset="-122"/>
                <a:ea typeface="楷体" charset="-122"/>
              </a:rPr>
              <a:t>失业的衡量 </a:t>
            </a:r>
          </a:p>
          <a:p>
            <a:pPr>
              <a:lnSpc>
                <a:spcPct val="200000"/>
              </a:lnSpc>
            </a:pPr>
            <a:r>
              <a:rPr lang="zh-CN" altLang="en-US" sz="3600" smtClean="0">
                <a:latin typeface="楷体" charset="-122"/>
                <a:ea typeface="楷体" charset="-122"/>
              </a:rPr>
              <a:t>失业的类型</a:t>
            </a:r>
          </a:p>
          <a:p>
            <a:pPr>
              <a:lnSpc>
                <a:spcPct val="200000"/>
              </a:lnSpc>
            </a:pPr>
            <a:r>
              <a:rPr lang="zh-CN" altLang="en-US" smtClean="0">
                <a:latin typeface="楷体" charset="-122"/>
                <a:ea typeface="楷体" charset="-122"/>
              </a:rPr>
              <a:t>失业与通货膨胀的关系 </a:t>
            </a:r>
            <a:r>
              <a:rPr lang="zh-CN" altLang="en-US" sz="3600" smtClean="0">
                <a:latin typeface="楷体" charset="-122"/>
                <a:ea typeface="楷体" charset="-122"/>
              </a:rPr>
              <a:t> </a:t>
            </a:r>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bwMode="auto">
          <a:xfrm>
            <a:off x="381000" y="228600"/>
            <a:ext cx="8382000" cy="603250"/>
          </a:xfrm>
        </p:spPr>
        <p:txBody>
          <a:bodyPr/>
          <a:lstStyle/>
          <a:p>
            <a:pPr>
              <a:defRPr/>
            </a:pPr>
            <a:r>
              <a:rPr altLang="zh-CN" smtClean="0">
                <a:ln>
                  <a:noFill/>
                </a:ln>
                <a:effectLst/>
              </a:rPr>
              <a:t>11 </a:t>
            </a:r>
            <a:r>
              <a:rPr lang="zh-CN" altLang="en-US" smtClean="0">
                <a:ln>
                  <a:noFill/>
                </a:ln>
                <a:effectLst/>
              </a:rPr>
              <a:t>宏观经济政策 </a:t>
            </a:r>
            <a:endParaRPr altLang="zh-CN" smtClean="0">
              <a:ln>
                <a:noFill/>
              </a:ln>
              <a:effectLst/>
            </a:endParaRPr>
          </a:p>
        </p:txBody>
      </p:sp>
      <p:sp>
        <p:nvSpPr>
          <p:cNvPr id="72706" name="Rectangle 3"/>
          <p:cNvSpPr>
            <a:spLocks noGrp="1"/>
          </p:cNvSpPr>
          <p:nvPr>
            <p:ph type="body" idx="1"/>
          </p:nvPr>
        </p:nvSpPr>
        <p:spPr>
          <a:xfrm>
            <a:off x="838200" y="1447800"/>
            <a:ext cx="7924800" cy="2987675"/>
          </a:xfrm>
        </p:spPr>
        <p:txBody>
          <a:bodyPr/>
          <a:lstStyle/>
          <a:p>
            <a:pPr>
              <a:lnSpc>
                <a:spcPct val="150000"/>
              </a:lnSpc>
              <a:buFontTx/>
              <a:buNone/>
            </a:pPr>
            <a:r>
              <a:rPr lang="en-US" altLang="zh-CN" sz="4000" smtClean="0">
                <a:latin typeface="楷体" charset="-122"/>
                <a:ea typeface="楷体" charset="-122"/>
              </a:rPr>
              <a:t>11.1 </a:t>
            </a:r>
            <a:r>
              <a:rPr lang="zh-CN" altLang="en-US" sz="4000" smtClean="0">
                <a:latin typeface="楷体" charset="-122"/>
                <a:ea typeface="楷体" charset="-122"/>
              </a:rPr>
              <a:t>政府的宏观经济目标</a:t>
            </a:r>
          </a:p>
          <a:p>
            <a:pPr>
              <a:lnSpc>
                <a:spcPct val="150000"/>
              </a:lnSpc>
              <a:buFontTx/>
              <a:buNone/>
            </a:pPr>
            <a:r>
              <a:rPr lang="en-US" altLang="zh-CN" sz="4000" smtClean="0">
                <a:latin typeface="楷体" charset="-122"/>
                <a:ea typeface="楷体" charset="-122"/>
              </a:rPr>
              <a:t>11.2 </a:t>
            </a:r>
            <a:r>
              <a:rPr lang="zh-CN" altLang="en-US" sz="4000" smtClean="0">
                <a:latin typeface="楷体" charset="-122"/>
                <a:ea typeface="楷体" charset="-122"/>
              </a:rPr>
              <a:t>财政政策</a:t>
            </a:r>
          </a:p>
          <a:p>
            <a:pPr>
              <a:lnSpc>
                <a:spcPct val="150000"/>
              </a:lnSpc>
              <a:buFontTx/>
              <a:buNone/>
            </a:pPr>
            <a:r>
              <a:rPr lang="en-US" altLang="zh-CN" sz="4000" smtClean="0">
                <a:latin typeface="楷体" charset="-122"/>
                <a:ea typeface="楷体" charset="-122"/>
              </a:rPr>
              <a:t>11.3 </a:t>
            </a:r>
            <a:r>
              <a:rPr lang="zh-CN" altLang="en-US" sz="4000" smtClean="0">
                <a:latin typeface="楷体" charset="-122"/>
                <a:ea typeface="楷体" charset="-122"/>
              </a:rPr>
              <a:t>货币政策</a:t>
            </a:r>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p:cNvSpPr>
          <p:nvPr>
            <p:ph type="title"/>
          </p:nvPr>
        </p:nvSpPr>
        <p:spPr bwMode="auto">
          <a:xfrm>
            <a:off x="381000" y="228600"/>
            <a:ext cx="8382000" cy="603250"/>
          </a:xfrm>
        </p:spPr>
        <p:txBody>
          <a:bodyPr/>
          <a:lstStyle/>
          <a:p>
            <a:pPr>
              <a:defRPr/>
            </a:pPr>
            <a:r>
              <a:rPr lang="zh-CN" altLang="en-US" smtClean="0">
                <a:ln>
                  <a:noFill/>
                </a:ln>
                <a:effectLst/>
              </a:rPr>
              <a:t>学习导入</a:t>
            </a:r>
          </a:p>
        </p:txBody>
      </p:sp>
      <p:sp>
        <p:nvSpPr>
          <p:cNvPr id="73730" name="Text Box 3"/>
          <p:cNvSpPr txBox="1">
            <a:spLocks noChangeArrowheads="1"/>
          </p:cNvSpPr>
          <p:nvPr/>
        </p:nvSpPr>
        <p:spPr bwMode="auto">
          <a:xfrm>
            <a:off x="609600" y="1447800"/>
            <a:ext cx="7772400" cy="3981450"/>
          </a:xfrm>
          <a:prstGeom prst="rect">
            <a:avLst/>
          </a:prstGeom>
          <a:noFill/>
          <a:ln w="9525">
            <a:noFill/>
            <a:miter lim="800000"/>
            <a:headEnd/>
            <a:tailEnd/>
          </a:ln>
        </p:spPr>
        <p:txBody>
          <a:bodyPr>
            <a:spAutoFit/>
          </a:bodyPr>
          <a:lstStyle/>
          <a:p>
            <a:pPr>
              <a:lnSpc>
                <a:spcPct val="130000"/>
              </a:lnSpc>
            </a:pPr>
            <a:r>
              <a:rPr lang="zh-CN" altLang="en-US" sz="2800" b="1">
                <a:latin typeface="楷体" charset="-122"/>
                <a:ea typeface="楷体" charset="-122"/>
              </a:rPr>
              <a:t>宏观经济学的任务是要说明国家为什么干预经济，以及应该如何干预经济，即要为国家干预经济提供理论依据与政策指导。因此，经济政策问题在宏观经济学中占有十分重要的地位。</a:t>
            </a:r>
          </a:p>
          <a:p>
            <a:pPr>
              <a:lnSpc>
                <a:spcPct val="130000"/>
              </a:lnSpc>
            </a:pPr>
            <a:r>
              <a:rPr lang="zh-CN" altLang="en-US" sz="2800" b="1">
                <a:latin typeface="楷体" charset="-122"/>
                <a:ea typeface="楷体" charset="-122"/>
              </a:rPr>
              <a:t>这里将在明确政府的宏观经济目标的前提下，介绍财政政策和货币政策的主要内容，以及这两大经济政策在稳定经济方面的具体政策措施。</a:t>
            </a:r>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11.1 </a:t>
            </a:r>
            <a:r>
              <a:rPr lang="zh-CN" altLang="en-US" smtClean="0">
                <a:ln>
                  <a:noFill/>
                </a:ln>
                <a:effectLst/>
              </a:rPr>
              <a:t>政府的宏观经济目标 </a:t>
            </a:r>
          </a:p>
        </p:txBody>
      </p:sp>
      <p:sp>
        <p:nvSpPr>
          <p:cNvPr id="74754" name="Text Box 5"/>
          <p:cNvSpPr txBox="1">
            <a:spLocks noChangeArrowheads="1"/>
          </p:cNvSpPr>
          <p:nvPr/>
        </p:nvSpPr>
        <p:spPr bwMode="auto">
          <a:xfrm>
            <a:off x="609600" y="1600200"/>
            <a:ext cx="8229600" cy="4965700"/>
          </a:xfrm>
          <a:prstGeom prst="rect">
            <a:avLst/>
          </a:prstGeom>
          <a:noFill/>
          <a:ln w="9525">
            <a:noFill/>
            <a:miter lim="800000"/>
            <a:headEnd/>
            <a:tailEnd/>
          </a:ln>
        </p:spPr>
        <p:txBody>
          <a:bodyPr>
            <a:spAutoFit/>
          </a:bodyPr>
          <a:lstStyle/>
          <a:p>
            <a:r>
              <a:rPr lang="zh-CN" altLang="en-US" sz="3200" b="1">
                <a:latin typeface="楷体" charset="-122"/>
                <a:ea typeface="楷体" charset="-122"/>
              </a:rPr>
              <a:t>政府的宏观经济目标是指宏观经济政策最终所要达到的目的。宏观经济政策是指国家或政府为了增进整个社会经济福利、改进国民经济的运行状况、达到一定的政策目标而有意识和有计划地运用一定的政策工具而制定的解决经济问题的指导原则和措施。宏观经济政策目标主要包括充分就业、物价稳定、经济增长和国际收支平衡四大目标。除此之外，还包括资源最优配置、收入均等化、环境保护等。</a:t>
            </a:r>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11.2 </a:t>
            </a:r>
            <a:r>
              <a:rPr lang="zh-CN" altLang="en-US" smtClean="0">
                <a:ln>
                  <a:noFill/>
                </a:ln>
                <a:effectLst/>
              </a:rPr>
              <a:t>财政政策 </a:t>
            </a:r>
          </a:p>
        </p:txBody>
      </p:sp>
      <p:sp>
        <p:nvSpPr>
          <p:cNvPr id="75778" name="Rectangle 3"/>
          <p:cNvSpPr>
            <a:spLocks noGrp="1"/>
          </p:cNvSpPr>
          <p:nvPr>
            <p:ph type="body" idx="1"/>
          </p:nvPr>
        </p:nvSpPr>
        <p:spPr>
          <a:xfrm>
            <a:off x="838200" y="1447800"/>
            <a:ext cx="7924800" cy="3019425"/>
          </a:xfrm>
        </p:spPr>
        <p:txBody>
          <a:bodyPr/>
          <a:lstStyle/>
          <a:p>
            <a:pPr>
              <a:lnSpc>
                <a:spcPct val="170000"/>
              </a:lnSpc>
            </a:pPr>
            <a:r>
              <a:rPr lang="zh-CN" altLang="en-US" sz="3600" smtClean="0">
                <a:latin typeface="楷体" charset="-122"/>
                <a:ea typeface="楷体" charset="-122"/>
              </a:rPr>
              <a:t>财政政策的内容 </a:t>
            </a:r>
          </a:p>
          <a:p>
            <a:pPr>
              <a:lnSpc>
                <a:spcPct val="170000"/>
              </a:lnSpc>
            </a:pPr>
            <a:r>
              <a:rPr lang="zh-CN" altLang="en-US" sz="3600" smtClean="0">
                <a:latin typeface="楷体" charset="-122"/>
                <a:ea typeface="楷体" charset="-122"/>
              </a:rPr>
              <a:t>财政政策的类型及运用 </a:t>
            </a:r>
          </a:p>
          <a:p>
            <a:pPr>
              <a:lnSpc>
                <a:spcPct val="170000"/>
              </a:lnSpc>
            </a:pPr>
            <a:r>
              <a:rPr lang="zh-CN" altLang="en-US" sz="3600" smtClean="0">
                <a:latin typeface="楷体" charset="-122"/>
                <a:ea typeface="楷体" charset="-122"/>
              </a:rPr>
              <a:t>内在稳定器和财政政策的局限性</a:t>
            </a:r>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11.3 </a:t>
            </a:r>
            <a:r>
              <a:rPr lang="zh-CN" altLang="en-US" smtClean="0">
                <a:ln>
                  <a:noFill/>
                </a:ln>
                <a:effectLst/>
              </a:rPr>
              <a:t>货币政策 </a:t>
            </a:r>
          </a:p>
        </p:txBody>
      </p:sp>
      <p:sp>
        <p:nvSpPr>
          <p:cNvPr id="76802" name="Rectangle 3"/>
          <p:cNvSpPr>
            <a:spLocks noGrp="1"/>
          </p:cNvSpPr>
          <p:nvPr>
            <p:ph type="body" idx="1"/>
          </p:nvPr>
        </p:nvSpPr>
        <p:spPr>
          <a:xfrm>
            <a:off x="838200" y="1447800"/>
            <a:ext cx="7924800" cy="3019425"/>
          </a:xfrm>
        </p:spPr>
        <p:txBody>
          <a:bodyPr/>
          <a:lstStyle/>
          <a:p>
            <a:pPr>
              <a:lnSpc>
                <a:spcPct val="170000"/>
              </a:lnSpc>
            </a:pPr>
            <a:r>
              <a:rPr lang="zh-CN" altLang="en-US" sz="3600" smtClean="0">
                <a:latin typeface="楷体" charset="-122"/>
                <a:ea typeface="楷体" charset="-122"/>
              </a:rPr>
              <a:t>银行与货币供给 </a:t>
            </a:r>
          </a:p>
          <a:p>
            <a:pPr>
              <a:lnSpc>
                <a:spcPct val="170000"/>
              </a:lnSpc>
            </a:pPr>
            <a:r>
              <a:rPr lang="zh-CN" altLang="en-US" sz="3600" smtClean="0">
                <a:latin typeface="楷体" charset="-122"/>
                <a:ea typeface="楷体" charset="-122"/>
              </a:rPr>
              <a:t>货币政策工具及其运用</a:t>
            </a:r>
          </a:p>
          <a:p>
            <a:pPr>
              <a:lnSpc>
                <a:spcPct val="170000"/>
              </a:lnSpc>
            </a:pPr>
            <a:r>
              <a:rPr lang="zh-CN" altLang="en-US" sz="3600" smtClean="0">
                <a:latin typeface="楷体" charset="-122"/>
                <a:ea typeface="楷体" charset="-122"/>
              </a:rPr>
              <a:t>货币政策与财政政策的配合 </a:t>
            </a:r>
            <a:endParaRPr lang="en-US" altLang="zh-CN" sz="3600" smtClean="0">
              <a:latin typeface="楷体" charset="-122"/>
              <a:ea typeface="楷体" charset="-122"/>
            </a:endParaRPr>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p:cNvSpPr>
          <p:nvPr>
            <p:ph type="title"/>
          </p:nvPr>
        </p:nvSpPr>
        <p:spPr bwMode="auto">
          <a:xfrm>
            <a:off x="381000" y="228600"/>
            <a:ext cx="8382000" cy="603250"/>
          </a:xfrm>
        </p:spPr>
        <p:txBody>
          <a:bodyPr/>
          <a:lstStyle/>
          <a:p>
            <a:pPr>
              <a:defRPr/>
            </a:pPr>
            <a:endParaRPr lang="zh-CN" altLang="en-US" smtClean="0">
              <a:ln>
                <a:noFill/>
              </a:ln>
              <a:effectLst/>
            </a:endParaRPr>
          </a:p>
        </p:txBody>
      </p:sp>
      <p:sp>
        <p:nvSpPr>
          <p:cNvPr id="77826" name="Rectangle 3"/>
          <p:cNvSpPr>
            <a:spLocks noGrp="1"/>
          </p:cNvSpPr>
          <p:nvPr>
            <p:ph type="body" idx="1"/>
          </p:nvPr>
        </p:nvSpPr>
        <p:spPr>
          <a:xfrm>
            <a:off x="838200" y="1447800"/>
            <a:ext cx="7924800" cy="2112963"/>
          </a:xfrm>
        </p:spPr>
        <p:txBody>
          <a:bodyPr/>
          <a:lstStyle/>
          <a:p>
            <a:endParaRPr lang="zh-CN" altLang="en-US" smtClean="0">
              <a:latin typeface="楷体" charset="-122"/>
              <a:ea typeface="楷体" charset="-122"/>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1.2 </a:t>
            </a:r>
            <a:r>
              <a:rPr lang="zh-CN" altLang="en-US" smtClean="0">
                <a:ln>
                  <a:noFill/>
                </a:ln>
                <a:effectLst/>
              </a:rPr>
              <a:t>市场、计划与资源配置 </a:t>
            </a:r>
          </a:p>
        </p:txBody>
      </p:sp>
      <p:sp>
        <p:nvSpPr>
          <p:cNvPr id="83970" name="Rectangle 3"/>
          <p:cNvSpPr>
            <a:spLocks noGrp="1"/>
          </p:cNvSpPr>
          <p:nvPr>
            <p:ph type="body" idx="1"/>
          </p:nvPr>
        </p:nvSpPr>
        <p:spPr>
          <a:xfrm>
            <a:off x="838200" y="1447800"/>
            <a:ext cx="7924800" cy="2857500"/>
          </a:xfrm>
        </p:spPr>
        <p:txBody>
          <a:bodyPr/>
          <a:lstStyle/>
          <a:p>
            <a:pPr>
              <a:lnSpc>
                <a:spcPct val="160000"/>
              </a:lnSpc>
            </a:pPr>
            <a:r>
              <a:rPr lang="zh-CN" altLang="en-US" sz="3600" smtClean="0">
                <a:latin typeface="楷体" charset="-122"/>
                <a:ea typeface="楷体" charset="-122"/>
              </a:rPr>
              <a:t>市场和市场经济</a:t>
            </a:r>
          </a:p>
          <a:p>
            <a:pPr>
              <a:lnSpc>
                <a:spcPct val="160000"/>
              </a:lnSpc>
            </a:pPr>
            <a:r>
              <a:rPr lang="zh-CN" altLang="en-US" sz="3600" smtClean="0">
                <a:latin typeface="楷体" charset="-122"/>
                <a:ea typeface="楷体" charset="-122"/>
              </a:rPr>
              <a:t>资源及其常见的配置方式</a:t>
            </a:r>
          </a:p>
          <a:p>
            <a:pPr>
              <a:lnSpc>
                <a:spcPct val="160000"/>
              </a:lnSpc>
            </a:pPr>
            <a:r>
              <a:rPr lang="zh-CN" altLang="en-US" sz="3600" smtClean="0">
                <a:latin typeface="楷体" charset="-122"/>
                <a:ea typeface="楷体" charset="-122"/>
              </a:rPr>
              <a:t>现实中的市场经济</a:t>
            </a:r>
            <a:endParaRPr lang="en-US" altLang="zh-CN" sz="3600" smtClean="0">
              <a:latin typeface="楷体" charset="-122"/>
              <a:ea typeface="楷体" charset="-122"/>
            </a:endParaRPr>
          </a:p>
        </p:txBody>
      </p:sp>
    </p:spTree>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350" y="279401"/>
            <a:ext cx="8382000" cy="664796"/>
          </a:xfrm>
        </p:spPr>
        <p:txBody>
          <a:bodyPr rtlCol="0"/>
          <a:lstStyle/>
          <a:p>
            <a:pPr defTabSz="914363" eaLnBrk="1" fontAlgn="auto" hangingPunct="1">
              <a:spcAft>
                <a:spcPts val="0"/>
              </a:spcAft>
              <a:defRPr/>
            </a:pPr>
            <a:r>
              <a:rPr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PowerPoint </a:t>
            </a:r>
            <a:r>
              <a:rPr lang="zh-CN" altLang="en-US"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准则</a:t>
            </a:r>
            <a:endParaRPr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sp>
        <p:nvSpPr>
          <p:cNvPr id="78850" name="Text Placeholder 2"/>
          <p:cNvSpPr>
            <a:spLocks noGrp="1"/>
          </p:cNvSpPr>
          <p:nvPr>
            <p:ph type="body" sz="quarter" idx="10"/>
          </p:nvPr>
        </p:nvSpPr>
        <p:spPr>
          <a:xfrm>
            <a:off x="381000" y="1411288"/>
            <a:ext cx="8382000" cy="2481262"/>
          </a:xfrm>
        </p:spPr>
        <p:txBody>
          <a:bodyPr/>
          <a:lstStyle/>
          <a:p>
            <a:pPr eaLnBrk="1" hangingPunct="1"/>
            <a:r>
              <a:rPr lang="zh-CN" altLang="en-US" smtClean="0">
                <a:solidFill>
                  <a:srgbClr val="FFFFFF"/>
                </a:solidFill>
                <a:latin typeface="Microsoft Yahei"/>
                <a:ea typeface="Microsoft Yahei"/>
                <a:cs typeface="Calibri" pitchFamily="34" charset="0"/>
                <a:sym typeface="Calibri" pitchFamily="34" charset="0"/>
              </a:rPr>
              <a:t>已在幻灯片母版中对文字的字体、大小和颜色进行格式设置</a:t>
            </a:r>
          </a:p>
          <a:p>
            <a:pPr eaLnBrk="1" hangingPunct="1"/>
            <a:r>
              <a:rPr lang="zh-CN" altLang="en-US" smtClean="0">
                <a:solidFill>
                  <a:srgbClr val="FFFFFF"/>
                </a:solidFill>
                <a:latin typeface="Microsoft Yahei"/>
                <a:ea typeface="Microsoft Yahei"/>
                <a:cs typeface="Calibri" pitchFamily="34" charset="0"/>
                <a:sym typeface="Calibri" pitchFamily="34" charset="0"/>
              </a:rPr>
              <a:t>使用下面显示的调色板</a:t>
            </a:r>
          </a:p>
          <a:p>
            <a:pPr eaLnBrk="1" hangingPunct="1"/>
            <a:r>
              <a:rPr lang="zh-CN" altLang="en-US" smtClean="0">
                <a:solidFill>
                  <a:srgbClr val="FFFFFF"/>
                </a:solidFill>
                <a:latin typeface="Microsoft Yahei"/>
                <a:ea typeface="Microsoft Yahei"/>
                <a:cs typeface="Calibri" pitchFamily="34" charset="0"/>
                <a:sym typeface="Calibri" pitchFamily="34" charset="0"/>
              </a:rPr>
              <a:t>查看下一张幻灯片了解其他准则</a:t>
            </a:r>
          </a:p>
          <a:p>
            <a:pPr eaLnBrk="1" hangingPunct="1"/>
            <a:r>
              <a:rPr lang="zh-CN" altLang="en-US" smtClean="0">
                <a:solidFill>
                  <a:srgbClr val="FFFFFF"/>
                </a:solidFill>
                <a:latin typeface="Microsoft Yahei"/>
                <a:ea typeface="Microsoft Yahei"/>
                <a:cs typeface="Calibri" pitchFamily="34" charset="0"/>
                <a:sym typeface="Calibri" pitchFamily="34" charset="0"/>
              </a:rPr>
              <a:t>超链接颜色： </a:t>
            </a:r>
            <a:r>
              <a:rPr lang="en-US" altLang="zh-CN" sz="2400" smtClean="0">
                <a:latin typeface="Microsoft Yahei"/>
                <a:ea typeface="Microsoft Yahei"/>
                <a:cs typeface="Calibri" pitchFamily="34" charset="0"/>
                <a:hlinkClick r:id="rId3"/>
              </a:rPr>
              <a:t>www.microsoft.com</a:t>
            </a:r>
            <a:r>
              <a:rPr lang="en-US" altLang="zh-CN" sz="2400" smtClean="0">
                <a:latin typeface="Microsoft Yahei"/>
                <a:ea typeface="Microsoft Yahei"/>
                <a:cs typeface="Calibri" pitchFamily="34" charset="0"/>
              </a:rPr>
              <a:t> </a:t>
            </a:r>
          </a:p>
        </p:txBody>
      </p:sp>
      <p:sp>
        <p:nvSpPr>
          <p:cNvPr id="4" name="Rounded Rectangle 3"/>
          <p:cNvSpPr/>
          <p:nvPr/>
        </p:nvSpPr>
        <p:spPr bwMode="auto">
          <a:xfrm>
            <a:off x="6216952" y="4381500"/>
            <a:ext cx="2201333" cy="882953"/>
          </a:xfrm>
          <a:prstGeom prst="roundRect">
            <a:avLst>
              <a:gd name="adj" fmla="val 9033"/>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lIns="91436" tIns="45718" rIns="91436" bIns="45718" anchor="ctr"/>
          <a:lstStyle/>
          <a:p>
            <a:pPr algn="ctr" defTabSz="912813">
              <a:buSzPct val="100000"/>
            </a:pPr>
            <a:r>
              <a:rPr lang="zh-CN" altLang="en-US" sz="2300">
                <a:solidFill>
                  <a:srgbClr val="FFFFFF"/>
                </a:solidFill>
                <a:effectLst>
                  <a:outerShdw blurRad="38100" dist="38100" dir="2700000" algn="tl">
                    <a:srgbClr val="050595"/>
                  </a:outerShdw>
                </a:effectLst>
                <a:latin typeface="Microsoft Yahei"/>
                <a:sym typeface="Calibri" pitchFamily="34" charset="0"/>
              </a:rPr>
              <a:t>示例填充</a:t>
            </a:r>
          </a:p>
        </p:txBody>
      </p:sp>
      <p:sp>
        <p:nvSpPr>
          <p:cNvPr id="5" name="Rounded Rectangle 4"/>
          <p:cNvSpPr/>
          <p:nvPr/>
        </p:nvSpPr>
        <p:spPr bwMode="auto">
          <a:xfrm>
            <a:off x="3556000" y="4381500"/>
            <a:ext cx="2201333" cy="882953"/>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2813">
              <a:buSzPct val="100000"/>
            </a:pPr>
            <a:r>
              <a:rPr lang="zh-CN" altLang="en-US" sz="2300">
                <a:solidFill>
                  <a:srgbClr val="FFFFFF"/>
                </a:solidFill>
                <a:effectLst>
                  <a:outerShdw blurRad="38100" dist="38100" dir="2700000" algn="tl">
                    <a:srgbClr val="050595"/>
                  </a:outerShdw>
                </a:effectLst>
                <a:latin typeface="Microsoft Yahei"/>
                <a:sym typeface="Calibri" pitchFamily="34" charset="0"/>
              </a:rPr>
              <a:t>示例填充</a:t>
            </a:r>
          </a:p>
        </p:txBody>
      </p:sp>
      <p:sp>
        <p:nvSpPr>
          <p:cNvPr id="6" name="Rounded Rectangle 5"/>
          <p:cNvSpPr/>
          <p:nvPr/>
        </p:nvSpPr>
        <p:spPr bwMode="auto">
          <a:xfrm>
            <a:off x="825500" y="4381500"/>
            <a:ext cx="2201333" cy="882953"/>
          </a:xfrm>
          <a:prstGeom prst="roundRect">
            <a:avLst>
              <a:gd name="adj" fmla="val 9033"/>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2813">
              <a:buSzPct val="100000"/>
            </a:pPr>
            <a:r>
              <a:rPr lang="zh-CN" altLang="en-US" sz="2300">
                <a:solidFill>
                  <a:srgbClr val="FFFFFF"/>
                </a:solidFill>
                <a:effectLst>
                  <a:outerShdw blurRad="38100" dist="38100" dir="2700000" algn="tl">
                    <a:srgbClr val="050595"/>
                  </a:outerShdw>
                </a:effectLst>
                <a:latin typeface="Microsoft Yahei"/>
                <a:sym typeface="Calibri" pitchFamily="34" charset="0"/>
              </a:rPr>
              <a:t>示例填充</a:t>
            </a:r>
          </a:p>
        </p:txBody>
      </p:sp>
      <p:sp>
        <p:nvSpPr>
          <p:cNvPr id="7" name="Rounded Rectangle 6"/>
          <p:cNvSpPr/>
          <p:nvPr/>
        </p:nvSpPr>
        <p:spPr bwMode="auto">
          <a:xfrm>
            <a:off x="6216952" y="5539619"/>
            <a:ext cx="2201333" cy="882953"/>
          </a:xfrm>
          <a:prstGeom prst="roundRect">
            <a:avLst>
              <a:gd name="adj" fmla="val 9033"/>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1436" tIns="45718" rIns="91436" bIns="45718" anchor="ctr"/>
          <a:lstStyle/>
          <a:p>
            <a:pPr algn="ctr" defTabSz="912813">
              <a:buSzPct val="100000"/>
            </a:pPr>
            <a:r>
              <a:rPr lang="zh-CN" altLang="en-US" sz="2300">
                <a:solidFill>
                  <a:srgbClr val="FFFFFF"/>
                </a:solidFill>
                <a:effectLst>
                  <a:outerShdw blurRad="38100" dist="38100" dir="2700000" algn="tl">
                    <a:srgbClr val="050595"/>
                  </a:outerShdw>
                </a:effectLst>
                <a:latin typeface="Microsoft Yahei"/>
                <a:sym typeface="Calibri" pitchFamily="34" charset="0"/>
              </a:rPr>
              <a:t>示例填充</a:t>
            </a:r>
          </a:p>
        </p:txBody>
      </p:sp>
      <p:sp>
        <p:nvSpPr>
          <p:cNvPr id="8" name="Rounded Rectangle 7"/>
          <p:cNvSpPr/>
          <p:nvPr/>
        </p:nvSpPr>
        <p:spPr bwMode="auto">
          <a:xfrm>
            <a:off x="3556000" y="5539619"/>
            <a:ext cx="2201333" cy="882953"/>
          </a:xfrm>
          <a:prstGeom prst="roundRect">
            <a:avLst>
              <a:gd name="adj" fmla="val 9033"/>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91436" tIns="45718" rIns="91436" bIns="45718" anchor="ctr"/>
          <a:lstStyle/>
          <a:p>
            <a:pPr algn="ctr" defTabSz="912813">
              <a:buSzPct val="100000"/>
            </a:pPr>
            <a:r>
              <a:rPr lang="zh-CN" altLang="en-US" sz="2300">
                <a:solidFill>
                  <a:srgbClr val="FFFFFF"/>
                </a:solidFill>
                <a:effectLst>
                  <a:outerShdw blurRad="38100" dist="38100" dir="2700000" algn="tl">
                    <a:srgbClr val="050595"/>
                  </a:outerShdw>
                </a:effectLst>
                <a:latin typeface="Microsoft Yahei"/>
                <a:sym typeface="Calibri" pitchFamily="34" charset="0"/>
              </a:rPr>
              <a:t>示例填充</a:t>
            </a:r>
          </a:p>
        </p:txBody>
      </p:sp>
      <p:sp>
        <p:nvSpPr>
          <p:cNvPr id="9" name="Rounded Rectangle 8"/>
          <p:cNvSpPr/>
          <p:nvPr/>
        </p:nvSpPr>
        <p:spPr bwMode="auto">
          <a:xfrm>
            <a:off x="825500" y="5539619"/>
            <a:ext cx="2201333" cy="882953"/>
          </a:xfrm>
          <a:prstGeom prst="roundRect">
            <a:avLst>
              <a:gd name="adj" fmla="val 90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lIns="91436" tIns="45718" rIns="91436" bIns="45718" anchor="ctr"/>
          <a:lstStyle/>
          <a:p>
            <a:pPr algn="ctr" defTabSz="912813">
              <a:buSzPct val="100000"/>
            </a:pPr>
            <a:r>
              <a:rPr lang="zh-CN" altLang="en-US" sz="2300">
                <a:solidFill>
                  <a:srgbClr val="FFFFFF"/>
                </a:solidFill>
                <a:effectLst>
                  <a:outerShdw blurRad="38100" dist="38100" dir="2700000" algn="tl">
                    <a:srgbClr val="050595"/>
                  </a:outerShdw>
                </a:effectLst>
                <a:latin typeface="Microsoft Yahei"/>
                <a:sym typeface="Calibri" pitchFamily="34" charset="0"/>
              </a:rPr>
              <a:t>示例填充</a:t>
            </a: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50801"/>
            <a:ext cx="8382000" cy="1163395"/>
          </a:xfrm>
        </p:spPr>
        <p:txBody>
          <a:bodyPr rtlCol="0">
            <a:normAutofit/>
          </a:bodyPr>
          <a:lstStyle/>
          <a:p>
            <a:pPr defTabSz="914363" eaLnBrk="1" fontAlgn="auto" hangingPunct="1">
              <a:spcAft>
                <a:spcPts val="0"/>
              </a:spcAft>
              <a:defRPr/>
            </a:pPr>
            <a:r>
              <a:rPr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PowerPoint </a:t>
            </a:r>
            <a:r>
              <a:rPr lang="zh-CN" altLang="en-US"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模板</a:t>
            </a:r>
            <a:r>
              <a:rPr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
            </a:r>
            <a:br>
              <a:rPr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br>
            <a:r>
              <a:rPr lang="zh-CN" altLang="en-US" sz="3600" b="0">
                <a:solidFill>
                  <a:schemeClr val="tx2"/>
                </a:solidFill>
                <a:latin typeface="Microsoft Yahei" pitchFamily="34" charset="-122"/>
                <a:ea typeface="Microsoft Yahei" pitchFamily="34" charset="-122"/>
              </a:rPr>
              <a:t>副标题颜色</a:t>
            </a:r>
            <a:endParaRPr sz="4800" b="0">
              <a:solidFill>
                <a:schemeClr val="tx2"/>
              </a:solidFill>
              <a:latin typeface="Microsoft Yahei" pitchFamily="34" charset="-122"/>
              <a:ea typeface="Microsoft Yahei" pitchFamily="34" charset="-122"/>
            </a:endParaRPr>
          </a:p>
        </p:txBody>
      </p:sp>
      <p:sp>
        <p:nvSpPr>
          <p:cNvPr id="80898" name="Text Placeholder 2"/>
          <p:cNvSpPr>
            <a:spLocks noGrp="1"/>
          </p:cNvSpPr>
          <p:nvPr>
            <p:ph type="body" sz="quarter" idx="10"/>
          </p:nvPr>
        </p:nvSpPr>
        <p:spPr>
          <a:xfrm>
            <a:off x="381000" y="1905000"/>
            <a:ext cx="8382000" cy="3470275"/>
          </a:xfrm>
        </p:spPr>
        <p:txBody>
          <a:bodyPr/>
          <a:lstStyle/>
          <a:p>
            <a:pPr eaLnBrk="1" hangingPunct="1"/>
            <a:r>
              <a:rPr lang="zh-CN" altLang="en-US" smtClean="0">
                <a:solidFill>
                  <a:srgbClr val="FFFFFF"/>
                </a:solidFill>
                <a:latin typeface="Microsoft Yahei"/>
                <a:ea typeface="Microsoft Yahei"/>
                <a:cs typeface="Calibri" pitchFamily="34" charset="0"/>
                <a:sym typeface="Calibri" pitchFamily="34" charset="0"/>
              </a:rPr>
              <a:t>具有副标题的幻灯片示例</a:t>
            </a:r>
          </a:p>
          <a:p>
            <a:pPr lvl="1" eaLnBrk="1" hangingPunct="1"/>
            <a:r>
              <a:rPr lang="zh-CN" altLang="en-US" smtClean="0">
                <a:solidFill>
                  <a:srgbClr val="FFFFFF"/>
                </a:solidFill>
                <a:latin typeface="Microsoft Yahei"/>
                <a:ea typeface="Microsoft Yahei"/>
                <a:cs typeface="Calibri" pitchFamily="34" charset="0"/>
                <a:sym typeface="Calibri" pitchFamily="34" charset="0"/>
              </a:rPr>
              <a:t>在“标题大写”中设置幻灯片标题</a:t>
            </a:r>
          </a:p>
          <a:p>
            <a:pPr lvl="1" eaLnBrk="1" hangingPunct="1"/>
            <a:r>
              <a:rPr lang="zh-CN" altLang="en-US" smtClean="0">
                <a:solidFill>
                  <a:srgbClr val="FFFFFF"/>
                </a:solidFill>
                <a:latin typeface="Microsoft Yahei"/>
                <a:ea typeface="Microsoft Yahei"/>
                <a:cs typeface="Calibri" pitchFamily="34" charset="0"/>
                <a:sym typeface="Calibri" pitchFamily="34" charset="0"/>
              </a:rPr>
              <a:t>在“句首字母大写”中设置副标题</a:t>
            </a:r>
          </a:p>
          <a:p>
            <a:pPr lvl="1" eaLnBrk="1" hangingPunct="1"/>
            <a:r>
              <a:rPr lang="zh-CN" altLang="en-US" smtClean="0">
                <a:solidFill>
                  <a:srgbClr val="FFFFFF"/>
                </a:solidFill>
                <a:latin typeface="Microsoft Yahei"/>
                <a:ea typeface="Microsoft Yahei"/>
                <a:cs typeface="Calibri" pitchFamily="34" charset="0"/>
                <a:sym typeface="Calibri" pitchFamily="34" charset="0"/>
              </a:rPr>
              <a:t>通常将副标题设为 </a:t>
            </a:r>
            <a:r>
              <a:rPr lang="en-US" altLang="zh-CN" smtClean="0">
                <a:solidFill>
                  <a:srgbClr val="FFFFFF"/>
                </a:solidFill>
                <a:latin typeface="Microsoft Yahei"/>
                <a:ea typeface="Microsoft Yahei"/>
                <a:cs typeface="Calibri" pitchFamily="34" charset="0"/>
                <a:sym typeface="Calibri" pitchFamily="34" charset="0"/>
              </a:rPr>
              <a:t>36pt </a:t>
            </a:r>
            <a:r>
              <a:rPr lang="zh-CN" altLang="en-US" smtClean="0">
                <a:solidFill>
                  <a:srgbClr val="FFFFFF"/>
                </a:solidFill>
                <a:latin typeface="Microsoft Yahei"/>
                <a:ea typeface="Microsoft Yahei"/>
                <a:cs typeface="Calibri" pitchFamily="34" charset="0"/>
                <a:sym typeface="Calibri" pitchFamily="34" charset="0"/>
              </a:rPr>
              <a:t>或更小，以便能够在单行中显示</a:t>
            </a:r>
          </a:p>
          <a:p>
            <a:pPr lvl="1" eaLnBrk="1" hangingPunct="1"/>
            <a:r>
              <a:rPr lang="zh-CN" altLang="en-US" smtClean="0">
                <a:solidFill>
                  <a:srgbClr val="FFFFFF"/>
                </a:solidFill>
                <a:latin typeface="Microsoft Yahei"/>
                <a:ea typeface="Microsoft Yahei"/>
                <a:cs typeface="Calibri" pitchFamily="34" charset="0"/>
                <a:sym typeface="Calibri" pitchFamily="34" charset="0"/>
              </a:rPr>
              <a:t>此模板已定义副标题颜色，但必须进行选择。 在 </a:t>
            </a:r>
            <a:r>
              <a:rPr lang="en-US" altLang="zh-CN" smtClean="0">
                <a:solidFill>
                  <a:srgbClr val="FFFFFF"/>
                </a:solidFill>
                <a:latin typeface="Microsoft Yahei"/>
                <a:ea typeface="Microsoft Yahei"/>
                <a:cs typeface="Calibri" pitchFamily="34" charset="0"/>
                <a:sym typeface="Calibri" pitchFamily="34" charset="0"/>
              </a:rPr>
              <a:t>PowerPoint 2007 </a:t>
            </a:r>
            <a:r>
              <a:rPr lang="zh-CN" altLang="en-US" smtClean="0">
                <a:solidFill>
                  <a:srgbClr val="FFFFFF"/>
                </a:solidFill>
                <a:latin typeface="Microsoft Yahei"/>
                <a:ea typeface="Microsoft Yahei"/>
                <a:cs typeface="Calibri" pitchFamily="34" charset="0"/>
                <a:sym typeface="Calibri" pitchFamily="34" charset="0"/>
              </a:rPr>
              <a:t>中，为左起第四种字体颜色</a:t>
            </a: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rtlCol="0"/>
          <a:lstStyle/>
          <a:p>
            <a:pPr defTabSz="914363" eaLnBrk="1" fontAlgn="auto" hangingPunct="1">
              <a:spcAft>
                <a:spcPts val="0"/>
              </a:spcAft>
              <a:defRPr/>
            </a:pPr>
            <a:r>
              <a:rPr lang="zh-CN" altLang="en-US"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条形图示例</a:t>
            </a:r>
            <a:endParaRPr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graphicFrame>
        <p:nvGraphicFramePr>
          <p:cNvPr id="23554" name="Chart 2"/>
          <p:cNvGraphicFramePr>
            <a:graphicFrameLocks/>
          </p:cNvGraphicFramePr>
          <p:nvPr/>
        </p:nvGraphicFramePr>
        <p:xfrm>
          <a:off x="330200" y="1131888"/>
          <a:ext cx="8132763" cy="5372100"/>
        </p:xfrm>
        <a:graphic>
          <a:graphicData uri="http://schemas.openxmlformats.org/presentationml/2006/ole">
            <p:oleObj spid="_x0000_s23554" r:id="rId4" imgW="8132769" imgH="5371041" progId="Excel.Chart.8">
              <p:embed/>
            </p:oleObj>
          </a:graphicData>
        </a:graphic>
      </p:graphicFrame>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230188"/>
            <a:ext cx="8382000" cy="664797"/>
          </a:xfrm>
        </p:spPr>
        <p:txBody>
          <a:bodyPr rtlCol="0"/>
          <a:lstStyle/>
          <a:p>
            <a:pPr defTabSz="914363" eaLnBrk="1" fontAlgn="auto" hangingPunct="1">
              <a:spcAft>
                <a:spcPts val="0"/>
              </a:spcAft>
              <a:defRPr/>
            </a:pPr>
            <a:r>
              <a:rPr lang="zh-CN" altLang="en-US"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饼图示例</a:t>
            </a:r>
            <a:endParaRPr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graphicFrame>
        <p:nvGraphicFramePr>
          <p:cNvPr id="25602" name="Chart 4"/>
          <p:cNvGraphicFramePr>
            <a:graphicFrameLocks/>
          </p:cNvGraphicFramePr>
          <p:nvPr/>
        </p:nvGraphicFramePr>
        <p:xfrm>
          <a:off x="568325" y="1243013"/>
          <a:ext cx="7864475" cy="4991100"/>
        </p:xfrm>
        <a:graphic>
          <a:graphicData uri="http://schemas.openxmlformats.org/presentationml/2006/ole">
            <p:oleObj spid="_x0000_s25602" r:id="rId4" imgW="7864522" imgH="4993057" progId="Excel.Chart.8">
              <p:embed/>
            </p:oleObj>
          </a:graphicData>
        </a:graphic>
      </p:graphicFrame>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rtlCol="0"/>
          <a:lstStyle/>
          <a:p>
            <a:pPr defTabSz="914363" eaLnBrk="1" fontAlgn="auto" hangingPunct="1">
              <a:spcAft>
                <a:spcPts val="0"/>
              </a:spcAft>
              <a:defRPr/>
            </a:pPr>
            <a:r>
              <a:rPr lang="zh-CN" altLang="en-US"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折线图示例</a:t>
            </a:r>
            <a:endParaRPr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graphicFrame>
        <p:nvGraphicFramePr>
          <p:cNvPr id="27650" name="Chart 2"/>
          <p:cNvGraphicFramePr>
            <a:graphicFrameLocks/>
          </p:cNvGraphicFramePr>
          <p:nvPr/>
        </p:nvGraphicFramePr>
        <p:xfrm>
          <a:off x="296863" y="1098550"/>
          <a:ext cx="8283575" cy="5341938"/>
        </p:xfrm>
        <a:graphic>
          <a:graphicData uri="http://schemas.openxmlformats.org/presentationml/2006/ole">
            <p:oleObj spid="_x0000_s27650" r:id="rId4" imgW="8285182" imgH="5346655" progId="Excel.Chart.8">
              <p:embed/>
            </p:oleObj>
          </a:graphicData>
        </a:graphic>
      </p:graphicFrame>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rtlCol="0"/>
          <a:lstStyle/>
          <a:p>
            <a:pPr defTabSz="914363" eaLnBrk="1" fontAlgn="auto" hangingPunct="1">
              <a:spcAft>
                <a:spcPts val="0"/>
              </a:spcAft>
              <a:defRPr/>
            </a:pPr>
            <a:r>
              <a:rPr lang="zh-CN" altLang="en-US"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面积图示例</a:t>
            </a:r>
            <a:endParaRPr sz="4800" b="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graphicFrame>
        <p:nvGraphicFramePr>
          <p:cNvPr id="29698" name="Chart 2"/>
          <p:cNvGraphicFramePr>
            <a:graphicFrameLocks/>
          </p:cNvGraphicFramePr>
          <p:nvPr/>
        </p:nvGraphicFramePr>
        <p:xfrm>
          <a:off x="457200" y="1036638"/>
          <a:ext cx="7927975" cy="5443537"/>
        </p:xfrm>
        <a:graphic>
          <a:graphicData uri="http://schemas.openxmlformats.org/presentationml/2006/ole">
            <p:oleObj spid="_x0000_s29698" r:id="rId4" imgW="7931583" imgH="5444200" progId="Excel.Chart.8">
              <p:embed/>
            </p:oleObj>
          </a:graphicData>
        </a:graphic>
      </p:graphicFrame>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56519" y="-149225"/>
            <a:ext cx="7043208" cy="1523494"/>
          </a:xfrm>
        </p:spPr>
        <p:txBody>
          <a:bodyPr rtlCol="0"/>
          <a:lstStyle/>
          <a:p>
            <a:pPr defTabSz="914363" eaLnBrk="1" fontAlgn="auto" hangingPunct="1">
              <a:spcAft>
                <a:spcPts val="0"/>
              </a:spcAft>
              <a:defRPr/>
            </a:pPr>
            <a:r>
              <a:rPr lang="zh-CN" altLang="en-US"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演示标题</a:t>
            </a:r>
            <a:endParaRPr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sp>
        <p:nvSpPr>
          <p:cNvPr id="95234" name="Subtitle 2"/>
          <p:cNvSpPr>
            <a:spLocks noGrp="1"/>
          </p:cNvSpPr>
          <p:nvPr>
            <p:ph type="subTitle" idx="1"/>
          </p:nvPr>
        </p:nvSpPr>
        <p:spPr>
          <a:xfrm>
            <a:off x="1368425" y="4344988"/>
            <a:ext cx="7043738" cy="1314450"/>
          </a:xfrm>
        </p:spPr>
        <p:txBody>
          <a:bodyPr>
            <a:spAutoFit/>
          </a:bodyPr>
          <a:lstStyle/>
          <a:p>
            <a:pPr eaLnBrk="1" hangingPunct="1">
              <a:spcBef>
                <a:spcPct val="0"/>
              </a:spcBef>
            </a:pPr>
            <a:r>
              <a:rPr lang="zh-CN" altLang="en-US" smtClean="0">
                <a:solidFill>
                  <a:srgbClr val="FFFFFF"/>
                </a:solidFill>
                <a:latin typeface="Microsoft Yahei"/>
                <a:ea typeface="楷体" charset="-122"/>
                <a:sym typeface="Calibri" pitchFamily="34" charset="0"/>
              </a:rPr>
              <a:t>姓名</a:t>
            </a:r>
          </a:p>
          <a:p>
            <a:pPr eaLnBrk="1" hangingPunct="1">
              <a:spcBef>
                <a:spcPct val="0"/>
              </a:spcBef>
            </a:pPr>
            <a:r>
              <a:rPr lang="zh-CN" altLang="en-US" smtClean="0">
                <a:solidFill>
                  <a:srgbClr val="FFFFFF"/>
                </a:solidFill>
                <a:latin typeface="Microsoft Yahei"/>
                <a:ea typeface="楷体" charset="-122"/>
                <a:sym typeface="Calibri" pitchFamily="34" charset="0"/>
              </a:rPr>
              <a:t>职务</a:t>
            </a:r>
          </a:p>
          <a:p>
            <a:pPr eaLnBrk="1" hangingPunct="1">
              <a:spcBef>
                <a:spcPct val="0"/>
              </a:spcBef>
            </a:pPr>
            <a:r>
              <a:rPr lang="zh-CN" altLang="en-US" smtClean="0">
                <a:solidFill>
                  <a:srgbClr val="FFFFFF"/>
                </a:solidFill>
                <a:latin typeface="Microsoft Yahei"/>
                <a:ea typeface="楷体" charset="-122"/>
                <a:sym typeface="Calibri" pitchFamily="34" charset="0"/>
              </a:rPr>
              <a:t>组</a:t>
            </a:r>
          </a:p>
        </p:txBody>
      </p:sp>
      <p:sp>
        <p:nvSpPr>
          <p:cNvPr id="4" name="Text Placeholder 3"/>
          <p:cNvSpPr>
            <a:spLocks noGrp="1"/>
          </p:cNvSpPr>
          <p:nvPr>
            <p:ph type="body" sz="quarter" idx="10"/>
          </p:nvPr>
        </p:nvSpPr>
        <p:spPr>
          <a:xfrm>
            <a:off x="844287" y="2322512"/>
            <a:ext cx="7690113" cy="1384994"/>
          </a:xfrm>
          <a:extLst>
            <a:ext uri="{909E8E84-426E-40DD-AFC4-6F175D3DCCD1}"/>
            <a:ext uri="{91240B29-F687-4F45-9708-019B960494DF}"/>
          </a:extLst>
        </p:spPr>
        <p:txBody>
          <a:bodyPr rtlCol="0"/>
          <a:lstStyle/>
          <a:p>
            <a:pPr defTabSz="914363" eaLnBrk="1" fontAlgn="auto" hangingPunct="1">
              <a:spcAft>
                <a:spcPts val="0"/>
              </a:spcAft>
              <a:defRPr/>
            </a:pPr>
            <a:r>
              <a:rPr lang="zh-CN" altLang="en-US">
                <a:latin typeface="Microsoft Yahei" pitchFamily="34" charset="-122"/>
                <a:ea typeface="Microsoft Yahei" pitchFamily="34" charset="-122"/>
              </a:rPr>
              <a:t>演示</a:t>
            </a:r>
            <a:endParaRPr>
              <a:latin typeface="Microsoft Yahei" pitchFamily="34" charset="-122"/>
              <a:ea typeface="Microsoft Yahei" pitchFamily="34" charset="-122"/>
            </a:endParaRP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lstStyle/>
          <a:p>
            <a:pPr defTabSz="914363" eaLnBrk="1" fontAlgn="auto" hangingPunct="1">
              <a:spcAft>
                <a:spcPts val="0"/>
              </a:spcAft>
              <a:defRPr/>
            </a:pPr>
            <a:r>
              <a:rPr lang="zh-CN" altLang="en-US"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视频标题</a:t>
            </a:r>
            <a:endParaRPr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sp>
        <p:nvSpPr>
          <p:cNvPr id="4" name="Text Placeholder 3"/>
          <p:cNvSpPr>
            <a:spLocks noGrp="1"/>
          </p:cNvSpPr>
          <p:nvPr>
            <p:ph type="body" sz="quarter" idx="10"/>
          </p:nvPr>
        </p:nvSpPr>
        <p:spPr>
          <a:extLst>
            <a:ext uri="{909E8E84-426E-40DD-AFC4-6F175D3DCCD1}"/>
            <a:ext uri="{91240B29-F687-4F45-9708-019B960494DF}"/>
          </a:extLst>
        </p:spPr>
        <p:txBody>
          <a:bodyPr rtlCol="0"/>
          <a:lstStyle/>
          <a:p>
            <a:pPr defTabSz="914363" eaLnBrk="1" fontAlgn="auto" hangingPunct="1">
              <a:spcAft>
                <a:spcPts val="0"/>
              </a:spcAft>
              <a:defRPr/>
            </a:pPr>
            <a:r>
              <a:rPr lang="zh-CN" altLang="en-US">
                <a:latin typeface="Microsoft Yahei" pitchFamily="34" charset="-122"/>
                <a:ea typeface="Microsoft Yahei" pitchFamily="34" charset="-122"/>
              </a:rPr>
              <a:t>视频</a:t>
            </a:r>
            <a:endParaRPr>
              <a:latin typeface="Microsoft Yahei" pitchFamily="34" charset="-122"/>
              <a:ea typeface="Microsoft Yahei" pitchFamily="34" charset="-122"/>
            </a:endParaRP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lstStyle/>
          <a:p>
            <a:pPr defTabSz="914363" eaLnBrk="1" fontAlgn="auto" hangingPunct="1">
              <a:spcAft>
                <a:spcPts val="0"/>
              </a:spcAft>
              <a:defRPr/>
            </a:pPr>
            <a:r>
              <a:rPr lang="zh-CN" altLang="en-US"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合作伙伴标题</a:t>
            </a:r>
            <a:endParaRPr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sp>
        <p:nvSpPr>
          <p:cNvPr id="99330" name="Subtitle 2"/>
          <p:cNvSpPr>
            <a:spLocks noGrp="1"/>
          </p:cNvSpPr>
          <p:nvPr>
            <p:ph type="subTitle" idx="1"/>
          </p:nvPr>
        </p:nvSpPr>
        <p:spPr>
          <a:xfrm>
            <a:off x="1368425" y="4344988"/>
            <a:ext cx="7043738" cy="1314450"/>
          </a:xfrm>
        </p:spPr>
        <p:txBody>
          <a:bodyPr>
            <a:spAutoFit/>
          </a:bodyPr>
          <a:lstStyle/>
          <a:p>
            <a:pPr eaLnBrk="1" hangingPunct="1">
              <a:spcBef>
                <a:spcPct val="0"/>
              </a:spcBef>
            </a:pPr>
            <a:r>
              <a:rPr lang="zh-CN" altLang="en-US" smtClean="0">
                <a:solidFill>
                  <a:srgbClr val="FFFFFF"/>
                </a:solidFill>
                <a:latin typeface="Microsoft Yahei"/>
                <a:ea typeface="楷体" charset="-122"/>
                <a:sym typeface="Calibri" pitchFamily="34" charset="0"/>
              </a:rPr>
              <a:t>姓名</a:t>
            </a:r>
          </a:p>
          <a:p>
            <a:pPr eaLnBrk="1" hangingPunct="1">
              <a:spcBef>
                <a:spcPct val="0"/>
              </a:spcBef>
            </a:pPr>
            <a:r>
              <a:rPr lang="zh-CN" altLang="en-US" smtClean="0">
                <a:solidFill>
                  <a:srgbClr val="FFFFFF"/>
                </a:solidFill>
                <a:latin typeface="Microsoft Yahei"/>
                <a:ea typeface="楷体" charset="-122"/>
                <a:sym typeface="Calibri" pitchFamily="34" charset="0"/>
              </a:rPr>
              <a:t>职务</a:t>
            </a:r>
          </a:p>
          <a:p>
            <a:pPr eaLnBrk="1" hangingPunct="1">
              <a:spcBef>
                <a:spcPct val="0"/>
              </a:spcBef>
            </a:pPr>
            <a:r>
              <a:rPr lang="zh-CN" altLang="en-US" smtClean="0">
                <a:solidFill>
                  <a:srgbClr val="FFFFFF"/>
                </a:solidFill>
                <a:latin typeface="Microsoft Yahei"/>
                <a:ea typeface="楷体" charset="-122"/>
                <a:sym typeface="Calibri" pitchFamily="34" charset="0"/>
              </a:rPr>
              <a:t>公司</a:t>
            </a:r>
          </a:p>
        </p:txBody>
      </p:sp>
      <p:sp>
        <p:nvSpPr>
          <p:cNvPr id="4" name="Text Placeholder 3"/>
          <p:cNvSpPr>
            <a:spLocks noGrp="1"/>
          </p:cNvSpPr>
          <p:nvPr>
            <p:ph type="body" sz="quarter" idx="10"/>
          </p:nvPr>
        </p:nvSpPr>
        <p:spPr>
          <a:extLst>
            <a:ext uri="{909E8E84-426E-40DD-AFC4-6F175D3DCCD1}"/>
            <a:ext uri="{91240B29-F687-4F45-9708-019B960494DF}"/>
          </a:extLst>
        </p:spPr>
        <p:txBody>
          <a:bodyPr rtlCol="0"/>
          <a:lstStyle/>
          <a:p>
            <a:pPr defTabSz="914363" eaLnBrk="1" fontAlgn="auto" hangingPunct="1">
              <a:spcAft>
                <a:spcPts val="0"/>
              </a:spcAft>
              <a:defRPr/>
            </a:pPr>
            <a:r>
              <a:rPr lang="zh-CN" altLang="en-US">
                <a:latin typeface="Microsoft Yahei" pitchFamily="34" charset="-122"/>
                <a:ea typeface="Microsoft Yahei" pitchFamily="34" charset="-122"/>
              </a:rPr>
              <a:t>合作伙伴 </a:t>
            </a:r>
            <a:r>
              <a:rPr>
                <a:latin typeface="Microsoft Yahei" pitchFamily="34" charset="-122"/>
                <a:ea typeface="Microsoft Yahei" pitchFamily="34" charset="-122"/>
              </a:rPr>
              <a:t> </a:t>
            </a:r>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lstStyle/>
          <a:p>
            <a:pPr defTabSz="914363" eaLnBrk="1" fontAlgn="auto" hangingPunct="1">
              <a:spcAft>
                <a:spcPts val="0"/>
              </a:spcAft>
              <a:defRPr/>
            </a:pPr>
            <a:r>
              <a:rPr lang="zh-CN" altLang="en-US"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客户标题</a:t>
            </a:r>
            <a:endParaRPr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sp>
        <p:nvSpPr>
          <p:cNvPr id="101378" name="Subtitle 2"/>
          <p:cNvSpPr>
            <a:spLocks noGrp="1"/>
          </p:cNvSpPr>
          <p:nvPr>
            <p:ph type="subTitle" idx="1"/>
          </p:nvPr>
        </p:nvSpPr>
        <p:spPr>
          <a:xfrm>
            <a:off x="1368425" y="4344988"/>
            <a:ext cx="7043738" cy="1314450"/>
          </a:xfrm>
        </p:spPr>
        <p:txBody>
          <a:bodyPr>
            <a:spAutoFit/>
          </a:bodyPr>
          <a:lstStyle/>
          <a:p>
            <a:pPr eaLnBrk="1" hangingPunct="1">
              <a:spcBef>
                <a:spcPct val="0"/>
              </a:spcBef>
            </a:pPr>
            <a:r>
              <a:rPr lang="zh-CN" altLang="en-US" smtClean="0">
                <a:solidFill>
                  <a:srgbClr val="FFFFFF"/>
                </a:solidFill>
                <a:latin typeface="Microsoft Yahei"/>
                <a:ea typeface="楷体" charset="-122"/>
                <a:sym typeface="Calibri" pitchFamily="34" charset="0"/>
              </a:rPr>
              <a:t>姓名</a:t>
            </a:r>
          </a:p>
          <a:p>
            <a:pPr eaLnBrk="1" hangingPunct="1">
              <a:spcBef>
                <a:spcPct val="0"/>
              </a:spcBef>
            </a:pPr>
            <a:r>
              <a:rPr lang="zh-CN" altLang="en-US" smtClean="0">
                <a:solidFill>
                  <a:srgbClr val="FFFFFF"/>
                </a:solidFill>
                <a:latin typeface="Microsoft Yahei"/>
                <a:ea typeface="楷体" charset="-122"/>
                <a:sym typeface="Calibri" pitchFamily="34" charset="0"/>
              </a:rPr>
              <a:t>职务</a:t>
            </a:r>
          </a:p>
          <a:p>
            <a:pPr eaLnBrk="1" hangingPunct="1">
              <a:spcBef>
                <a:spcPct val="0"/>
              </a:spcBef>
            </a:pPr>
            <a:r>
              <a:rPr lang="zh-CN" altLang="en-US" smtClean="0">
                <a:solidFill>
                  <a:srgbClr val="FFFFFF"/>
                </a:solidFill>
                <a:latin typeface="Microsoft Yahei"/>
                <a:ea typeface="楷体" charset="-122"/>
                <a:sym typeface="Calibri" pitchFamily="34" charset="0"/>
              </a:rPr>
              <a:t>公司</a:t>
            </a:r>
          </a:p>
        </p:txBody>
      </p:sp>
      <p:sp>
        <p:nvSpPr>
          <p:cNvPr id="4" name="Text Placeholder 3"/>
          <p:cNvSpPr>
            <a:spLocks noGrp="1"/>
          </p:cNvSpPr>
          <p:nvPr>
            <p:ph type="body" sz="quarter" idx="10"/>
          </p:nvPr>
        </p:nvSpPr>
        <p:spPr>
          <a:extLst>
            <a:ext uri="{909E8E84-426E-40DD-AFC4-6F175D3DCCD1}"/>
            <a:ext uri="{91240B29-F687-4F45-9708-019B960494DF}"/>
          </a:extLst>
        </p:spPr>
        <p:txBody>
          <a:bodyPr rtlCol="0"/>
          <a:lstStyle/>
          <a:p>
            <a:pPr defTabSz="914363" eaLnBrk="1" fontAlgn="auto" hangingPunct="1">
              <a:spcAft>
                <a:spcPts val="0"/>
              </a:spcAft>
              <a:defRPr/>
            </a:pPr>
            <a:r>
              <a:rPr lang="zh-CN" altLang="en-US">
                <a:latin typeface="Microsoft Yahei" pitchFamily="34" charset="-122"/>
                <a:ea typeface="Microsoft Yahei" pitchFamily="34" charset="-122"/>
              </a:rPr>
              <a:t>客户 </a:t>
            </a:r>
            <a:endParaRPr>
              <a:latin typeface="Microsoft Yahei" pitchFamily="34" charset="-122"/>
              <a:ea typeface="Microsoft Yahei" pitchFamily="34" charset="-122"/>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title"/>
          </p:nvPr>
        </p:nvSpPr>
        <p:spPr bwMode="auto">
          <a:xfrm>
            <a:off x="381000" y="228600"/>
            <a:ext cx="8382000" cy="658813"/>
          </a:xfrm>
        </p:spPr>
        <p:txBody>
          <a:bodyPr/>
          <a:lstStyle/>
          <a:p>
            <a:pPr marL="838200" indent="-838200">
              <a:defRPr/>
            </a:pPr>
            <a:r>
              <a:rPr altLang="zh-CN" sz="4800" smtClean="0">
                <a:ln>
                  <a:noFill/>
                </a:ln>
                <a:effectLst/>
              </a:rPr>
              <a:t>1.3 </a:t>
            </a:r>
            <a:r>
              <a:rPr lang="zh-CN" altLang="en-US" smtClean="0">
                <a:ln>
                  <a:noFill/>
                </a:ln>
                <a:effectLst/>
              </a:rPr>
              <a:t>经济学的研究方法</a:t>
            </a:r>
          </a:p>
        </p:txBody>
      </p:sp>
      <p:sp>
        <p:nvSpPr>
          <p:cNvPr id="24578" name="Rectangle 3"/>
          <p:cNvSpPr>
            <a:spLocks noGrp="1"/>
          </p:cNvSpPr>
          <p:nvPr>
            <p:ph type="body" idx="1"/>
          </p:nvPr>
        </p:nvSpPr>
        <p:spPr>
          <a:xfrm>
            <a:off x="838200" y="1447800"/>
            <a:ext cx="7924800" cy="2690813"/>
          </a:xfrm>
        </p:spPr>
        <p:txBody>
          <a:bodyPr/>
          <a:lstStyle/>
          <a:p>
            <a:pPr>
              <a:lnSpc>
                <a:spcPct val="150000"/>
              </a:lnSpc>
            </a:pPr>
            <a:r>
              <a:rPr lang="zh-CN" altLang="en-US" sz="3600" smtClean="0">
                <a:latin typeface="楷体" charset="-122"/>
                <a:ea typeface="楷体" charset="-122"/>
              </a:rPr>
              <a:t>经济学的基本假设</a:t>
            </a:r>
          </a:p>
          <a:p>
            <a:pPr>
              <a:lnSpc>
                <a:spcPct val="150000"/>
              </a:lnSpc>
            </a:pPr>
            <a:r>
              <a:rPr lang="zh-CN" altLang="en-US" sz="3600" smtClean="0">
                <a:latin typeface="楷体" charset="-122"/>
                <a:ea typeface="楷体" charset="-122"/>
              </a:rPr>
              <a:t>实证分析和规范分析</a:t>
            </a:r>
          </a:p>
          <a:p>
            <a:pPr>
              <a:lnSpc>
                <a:spcPct val="150000"/>
              </a:lnSpc>
            </a:pPr>
            <a:r>
              <a:rPr lang="zh-CN" altLang="en-US" sz="3600" smtClean="0">
                <a:latin typeface="楷体" charset="-122"/>
                <a:ea typeface="楷体" charset="-122"/>
              </a:rPr>
              <a:t>边际分析法与均衡分析法 </a:t>
            </a:r>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lstStyle/>
          <a:p>
            <a:pPr defTabSz="914363" eaLnBrk="1" fontAlgn="auto" hangingPunct="1">
              <a:spcAft>
                <a:spcPts val="0"/>
              </a:spcAft>
              <a:defRPr/>
            </a:pPr>
            <a:r>
              <a:rPr lang="zh-CN" altLang="en-US"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rPr>
              <a:t>通知标题</a:t>
            </a:r>
            <a:endParaRPr b="0" dirty="0">
              <a:gradFill flip="none" rotWithShape="1">
                <a:gsLst>
                  <a:gs pos="0">
                    <a:srgbClr val="FFFFB9"/>
                  </a:gs>
                  <a:gs pos="36000">
                    <a:srgbClr val="FFFF99"/>
                  </a:gs>
                  <a:gs pos="86000">
                    <a:srgbClr val="F6AE1E"/>
                  </a:gs>
                </a:gsLst>
                <a:lin ang="5400000" scaled="0"/>
                <a:tileRect/>
              </a:gradFill>
              <a:latin typeface="Microsoft Yahei" pitchFamily="34" charset="-122"/>
              <a:ea typeface="Microsoft Yahei" pitchFamily="34" charset="-122"/>
            </a:endParaRPr>
          </a:p>
        </p:txBody>
      </p:sp>
      <p:sp>
        <p:nvSpPr>
          <p:cNvPr id="4" name="Text Placeholder 3"/>
          <p:cNvSpPr>
            <a:spLocks noGrp="1"/>
          </p:cNvSpPr>
          <p:nvPr>
            <p:ph type="body" sz="quarter" idx="10"/>
          </p:nvPr>
        </p:nvSpPr>
        <p:spPr>
          <a:extLst>
            <a:ext uri="{909E8E84-426E-40DD-AFC4-6F175D3DCCD1}"/>
            <a:ext uri="{91240B29-F687-4F45-9708-019B960494DF}"/>
          </a:extLst>
        </p:spPr>
        <p:txBody>
          <a:bodyPr rtlCol="0"/>
          <a:lstStyle/>
          <a:p>
            <a:pPr defTabSz="914363" eaLnBrk="1" fontAlgn="auto" hangingPunct="1">
              <a:spcAft>
                <a:spcPts val="0"/>
              </a:spcAft>
              <a:defRPr/>
            </a:pPr>
            <a:r>
              <a:rPr lang="zh-CN" altLang="en-US">
                <a:latin typeface="Microsoft Yahei" pitchFamily="34" charset="-122"/>
                <a:ea typeface="Microsoft Yahei" pitchFamily="34" charset="-122"/>
              </a:rPr>
              <a:t>通知</a:t>
            </a:r>
            <a:endParaRPr>
              <a:latin typeface="Microsoft Yahei" pitchFamily="34" charset="-122"/>
              <a:ea typeface="Microsoft Yahei" pitchFamily="34" charset="-122"/>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1.4 </a:t>
            </a:r>
            <a:r>
              <a:rPr lang="zh-CN" altLang="en-US" smtClean="0">
                <a:ln>
                  <a:noFill/>
                </a:ln>
                <a:effectLst/>
              </a:rPr>
              <a:t>经济学十大原理 </a:t>
            </a:r>
            <a:endParaRPr altLang="zh-CN" smtClean="0">
              <a:ln>
                <a:noFill/>
              </a:ln>
              <a:effectLst/>
            </a:endParaRPr>
          </a:p>
        </p:txBody>
      </p:sp>
      <p:sp>
        <p:nvSpPr>
          <p:cNvPr id="87042" name="Rectangle 3"/>
          <p:cNvSpPr>
            <a:spLocks noGrp="1"/>
          </p:cNvSpPr>
          <p:nvPr>
            <p:ph type="body" idx="1"/>
          </p:nvPr>
        </p:nvSpPr>
        <p:spPr>
          <a:xfrm>
            <a:off x="838200" y="1447800"/>
            <a:ext cx="7924800" cy="2857500"/>
          </a:xfrm>
        </p:spPr>
        <p:txBody>
          <a:bodyPr/>
          <a:lstStyle/>
          <a:p>
            <a:pPr>
              <a:lnSpc>
                <a:spcPct val="160000"/>
              </a:lnSpc>
            </a:pPr>
            <a:r>
              <a:rPr lang="zh-CN" altLang="en-US" sz="3600" smtClean="0">
                <a:latin typeface="楷体" charset="-122"/>
                <a:ea typeface="楷体" charset="-122"/>
              </a:rPr>
              <a:t>有关个人作出决策的四个原理 </a:t>
            </a:r>
          </a:p>
          <a:p>
            <a:pPr>
              <a:lnSpc>
                <a:spcPct val="160000"/>
              </a:lnSpc>
            </a:pPr>
            <a:r>
              <a:rPr lang="zh-CN" altLang="en-US" sz="3600" smtClean="0">
                <a:latin typeface="楷体" charset="-122"/>
                <a:ea typeface="楷体" charset="-122"/>
              </a:rPr>
              <a:t>有关人们如何交易的原理 </a:t>
            </a:r>
          </a:p>
          <a:p>
            <a:pPr>
              <a:lnSpc>
                <a:spcPct val="160000"/>
              </a:lnSpc>
            </a:pPr>
            <a:r>
              <a:rPr lang="zh-CN" altLang="en-US" sz="3600" smtClean="0">
                <a:latin typeface="楷体" charset="-122"/>
                <a:ea typeface="楷体" charset="-122"/>
              </a:rPr>
              <a:t>有关整体经济运行的原理 </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bwMode="auto">
          <a:xfrm>
            <a:off x="381000" y="228600"/>
            <a:ext cx="8382000" cy="658813"/>
          </a:xfrm>
        </p:spPr>
        <p:txBody>
          <a:bodyPr/>
          <a:lstStyle/>
          <a:p>
            <a:pPr>
              <a:defRPr/>
            </a:pPr>
            <a:r>
              <a:rPr altLang="zh-CN" sz="4800" smtClean="0">
                <a:ln>
                  <a:noFill/>
                </a:ln>
                <a:effectLst/>
              </a:rPr>
              <a:t>2 </a:t>
            </a:r>
            <a:r>
              <a:rPr lang="zh-CN" altLang="en-US" smtClean="0">
                <a:ln>
                  <a:noFill/>
                </a:ln>
                <a:effectLst/>
              </a:rPr>
              <a:t>供求与价格 </a:t>
            </a:r>
            <a:r>
              <a:rPr altLang="zh-CN" sz="4800" smtClean="0">
                <a:ln>
                  <a:noFill/>
                </a:ln>
                <a:effectLst/>
              </a:rPr>
              <a:t> </a:t>
            </a:r>
          </a:p>
        </p:txBody>
      </p:sp>
      <p:sp>
        <p:nvSpPr>
          <p:cNvPr id="26626" name="Rectangle 3"/>
          <p:cNvSpPr>
            <a:spLocks noGrp="1"/>
          </p:cNvSpPr>
          <p:nvPr>
            <p:ph type="body" idx="1"/>
          </p:nvPr>
        </p:nvSpPr>
        <p:spPr>
          <a:xfrm>
            <a:off x="1066800" y="1447800"/>
            <a:ext cx="7696200" cy="3624263"/>
          </a:xfrm>
        </p:spPr>
        <p:txBody>
          <a:bodyPr/>
          <a:lstStyle/>
          <a:p>
            <a:pPr>
              <a:lnSpc>
                <a:spcPct val="150000"/>
              </a:lnSpc>
              <a:buFontTx/>
              <a:buNone/>
            </a:pPr>
            <a:r>
              <a:rPr lang="en-US" altLang="zh-CN" sz="3600" smtClean="0">
                <a:latin typeface="楷体" charset="-122"/>
                <a:ea typeface="楷体" charset="-122"/>
              </a:rPr>
              <a:t>2.1 </a:t>
            </a:r>
            <a:r>
              <a:rPr lang="zh-CN" altLang="en-US" sz="3600" smtClean="0">
                <a:latin typeface="楷体" charset="-122"/>
                <a:ea typeface="楷体" charset="-122"/>
              </a:rPr>
              <a:t>需求</a:t>
            </a:r>
          </a:p>
          <a:p>
            <a:pPr>
              <a:lnSpc>
                <a:spcPct val="150000"/>
              </a:lnSpc>
              <a:buFontTx/>
              <a:buNone/>
            </a:pPr>
            <a:r>
              <a:rPr lang="en-US" altLang="zh-CN" sz="3600" smtClean="0">
                <a:latin typeface="楷体" charset="-122"/>
                <a:ea typeface="楷体" charset="-122"/>
              </a:rPr>
              <a:t>2.2 </a:t>
            </a:r>
            <a:r>
              <a:rPr lang="zh-CN" altLang="en-US" sz="3600" smtClean="0">
                <a:latin typeface="楷体" charset="-122"/>
                <a:ea typeface="楷体" charset="-122"/>
              </a:rPr>
              <a:t>供给</a:t>
            </a:r>
          </a:p>
          <a:p>
            <a:pPr>
              <a:lnSpc>
                <a:spcPct val="150000"/>
              </a:lnSpc>
              <a:buFontTx/>
              <a:buNone/>
            </a:pPr>
            <a:r>
              <a:rPr lang="en-US" altLang="zh-CN" sz="3600" smtClean="0">
                <a:latin typeface="楷体" charset="-122"/>
                <a:ea typeface="楷体" charset="-122"/>
              </a:rPr>
              <a:t>2.3 </a:t>
            </a:r>
            <a:r>
              <a:rPr lang="zh-CN" altLang="en-US" sz="3600" smtClean="0">
                <a:latin typeface="楷体" charset="-122"/>
                <a:ea typeface="楷体" charset="-122"/>
              </a:rPr>
              <a:t>均衡价格</a:t>
            </a:r>
          </a:p>
          <a:p>
            <a:pPr>
              <a:lnSpc>
                <a:spcPct val="150000"/>
              </a:lnSpc>
              <a:buFontTx/>
              <a:buNone/>
            </a:pPr>
            <a:r>
              <a:rPr lang="en-US" altLang="zh-CN" sz="3600" smtClean="0">
                <a:latin typeface="楷体" charset="-122"/>
                <a:ea typeface="楷体" charset="-122"/>
              </a:rPr>
              <a:t>2.4 </a:t>
            </a:r>
            <a:r>
              <a:rPr lang="zh-CN" altLang="en-US" sz="3600" smtClean="0">
                <a:latin typeface="楷体" charset="-122"/>
                <a:ea typeface="楷体" charset="-122"/>
              </a:rPr>
              <a:t>限制价格和支持价格 </a:t>
            </a:r>
          </a:p>
        </p:txBody>
      </p:sp>
    </p:spTree>
  </p:cSld>
  <p:clrMapOvr>
    <a:masterClrMapping/>
  </p:clrMapOvr>
  <p:transition>
    <p:fade/>
  </p:transition>
</p:sld>
</file>

<file path=ppt/theme/theme1.xml><?xml version="1.0" encoding="utf-8"?>
<a:theme xmlns:a="http://schemas.openxmlformats.org/drawingml/2006/main" name="Blue Segoe 4-3 template-template_April-17-2007">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203</TotalTime>
  <Words>5259</Words>
  <Application>Microsoft Office PowerPoint</Application>
  <PresentationFormat>全屏显示(4:3)</PresentationFormat>
  <Paragraphs>315</Paragraphs>
  <Slides>70</Slides>
  <Notes>12</Notes>
  <HiddenSlides>0</HiddenSlides>
  <MMClips>0</MMClips>
  <ScaleCrop>false</ScaleCrop>
  <HeadingPairs>
    <vt:vector size="8" baseType="variant">
      <vt:variant>
        <vt:lpstr>已用的字体</vt:lpstr>
      </vt:variant>
      <vt:variant>
        <vt:i4>9</vt:i4>
      </vt:variant>
      <vt:variant>
        <vt:lpstr>演示文稿设计模板</vt:lpstr>
      </vt:variant>
      <vt:variant>
        <vt:i4>4</vt:i4>
      </vt:variant>
      <vt:variant>
        <vt:lpstr>嵌入 OLE 服务器</vt:lpstr>
      </vt:variant>
      <vt:variant>
        <vt:i4>1</vt:i4>
      </vt:variant>
      <vt:variant>
        <vt:lpstr>幻灯片标题</vt:lpstr>
      </vt:variant>
      <vt:variant>
        <vt:i4>70</vt:i4>
      </vt:variant>
    </vt:vector>
  </HeadingPairs>
  <TitlesOfParts>
    <vt:vector size="84" baseType="lpstr">
      <vt:lpstr>Calibri</vt:lpstr>
      <vt:lpstr>宋体</vt:lpstr>
      <vt:lpstr>Arial</vt:lpstr>
      <vt:lpstr>黑体</vt:lpstr>
      <vt:lpstr>楷体</vt:lpstr>
      <vt:lpstr>Courier New</vt:lpstr>
      <vt:lpstr>Microsoft Yahei</vt:lpstr>
      <vt:lpstr>Wingdings</vt:lpstr>
      <vt:lpstr>Times New Roman</vt:lpstr>
      <vt:lpstr>Blue Segoe 4-3 template-template_April-17-2007</vt:lpstr>
      <vt:lpstr>White with Courier font for code slides</vt:lpstr>
      <vt:lpstr>Blue Segoe 4-3 template-template_April-17-2007</vt:lpstr>
      <vt:lpstr>Blue Segoe 4-3 template-template_April-17-2007</vt:lpstr>
      <vt:lpstr>Microsoft Excel 图表</vt:lpstr>
      <vt:lpstr>经济学基础</vt:lpstr>
      <vt:lpstr>目录</vt:lpstr>
      <vt:lpstr>1 经济学概述</vt:lpstr>
      <vt:lpstr>学习导入</vt:lpstr>
      <vt:lpstr>1.1 什么是经济学 </vt:lpstr>
      <vt:lpstr>1.2 市场、计划与资源配置 </vt:lpstr>
      <vt:lpstr>1.3 经济学的研究方法</vt:lpstr>
      <vt:lpstr>1.4 经济学十大原理 </vt:lpstr>
      <vt:lpstr>2 供求与价格  </vt:lpstr>
      <vt:lpstr>学习导入</vt:lpstr>
      <vt:lpstr>2.1 需求</vt:lpstr>
      <vt:lpstr>2.2 供给</vt:lpstr>
      <vt:lpstr>2.3 均衡价格 </vt:lpstr>
      <vt:lpstr>2.4 限制价格和支持价格 </vt:lpstr>
      <vt:lpstr>3 弹性及其应用 </vt:lpstr>
      <vt:lpstr>学习导入</vt:lpstr>
      <vt:lpstr>3.1 需求价格弹性 </vt:lpstr>
      <vt:lpstr>3.2 其他弹性 </vt:lpstr>
      <vt:lpstr>4 效用及消费者行为 </vt:lpstr>
      <vt:lpstr>学习导入</vt:lpstr>
      <vt:lpstr>4.1 效用</vt:lpstr>
      <vt:lpstr>4.2 消费者选择 </vt:lpstr>
      <vt:lpstr>4.3 消费者选择的变动 </vt:lpstr>
      <vt:lpstr>5 生产与成本 </vt:lpstr>
      <vt:lpstr>学习导入</vt:lpstr>
      <vt:lpstr>5.1 企业及其基本经济问题 </vt:lpstr>
      <vt:lpstr>5.2 生产要素的合理投入与组合</vt:lpstr>
      <vt:lpstr>5.3 总成本、边际成本和平均成本 </vt:lpstr>
      <vt:lpstr>5.4 利润最大化的原则与规模经济 </vt:lpstr>
      <vt:lpstr>6 市场类型与企业决策 </vt:lpstr>
      <vt:lpstr>学习导入</vt:lpstr>
      <vt:lpstr>6.1 市场类型概述 </vt:lpstr>
      <vt:lpstr>6.2 完全竞争市场与产量决策 </vt:lpstr>
      <vt:lpstr>6.3 完全垄断市场与价格决策</vt:lpstr>
      <vt:lpstr>6.4 垄断竞争和寡头  </vt:lpstr>
      <vt:lpstr>7 市场效率与经济平等 </vt:lpstr>
      <vt:lpstr>学习导入</vt:lpstr>
      <vt:lpstr>7.1 市场效率 </vt:lpstr>
      <vt:lpstr>7.2 经济不平等的衡量 </vt:lpstr>
      <vt:lpstr>8 市场失灵与政府干预 </vt:lpstr>
      <vt:lpstr>学习导入</vt:lpstr>
      <vt:lpstr>8.1 垄断与反垄断</vt:lpstr>
      <vt:lpstr> 8.2 外部性</vt:lpstr>
      <vt:lpstr> 8.3 公共物品 </vt:lpstr>
      <vt:lpstr>9 国民收入与经济增长</vt:lpstr>
      <vt:lpstr>学习导入</vt:lpstr>
      <vt:lpstr>9.1 国内生产总值及其构成 </vt:lpstr>
      <vt:lpstr>9.2 经济增长</vt:lpstr>
      <vt:lpstr>10 通货膨胀与失业</vt:lpstr>
      <vt:lpstr>学习导入</vt:lpstr>
      <vt:lpstr>10.1 物价水平的衡量 </vt:lpstr>
      <vt:lpstr>10.2 通货膨胀 </vt:lpstr>
      <vt:lpstr>10.3 失业 </vt:lpstr>
      <vt:lpstr>11 宏观经济政策 </vt:lpstr>
      <vt:lpstr>学习导入</vt:lpstr>
      <vt:lpstr>11.1 政府的宏观经济目标 </vt:lpstr>
      <vt:lpstr>11.2 财政政策 </vt:lpstr>
      <vt:lpstr>11.3 货币政策 </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演示文稿幻灯片示例（蓝色白杠设计）</dc:title>
  <dc:creator/>
  <cp:keywords/>
  <cp:lastModifiedBy>user</cp:lastModifiedBy>
  <cp:revision>10</cp:revision>
  <dcterms:modified xsi:type="dcterms:W3CDTF">2012-09-04T02:13:48Z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TC102867129990</vt:lpwstr>
  </property>
</Properties>
</file>