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3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BE73FB-7210-41A6-8653-59EA8F09473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33551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/>
    </mc:Choice>
    <mc:Fallback>
      <p:transition spd="slow" advClick="0" advTm="5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E9AC0A-E33D-4187-B0BD-ED5E2661FF8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28663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/>
    </mc:Choice>
    <mc:Fallback>
      <p:transition spd="slow" advClick="0" advTm="5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B97C99-832A-4646-AD20-C0F852EFF0F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17211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/>
    </mc:Choice>
    <mc:Fallback>
      <p:transition spd="slow" advClick="0" advTm="5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58B4D8-E624-4455-8BDF-1517AC91BAF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3669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/>
    </mc:Choice>
    <mc:Fallback>
      <p:transition spd="slow" advClick="0" advTm="5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2B3E0B-E101-4A13-B84A-23883A5A5B1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825475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/>
    </mc:Choice>
    <mc:Fallback>
      <p:transition spd="slow" advClick="0" advTm="5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C1EA3B-9976-4B40-83B3-41BDA5BED26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58112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/>
    </mc:Choice>
    <mc:Fallback>
      <p:transition spd="slow" advClick="0" advTm="5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CDD6B2-FA0F-4276-950D-F8F87473B45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7792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/>
    </mc:Choice>
    <mc:Fallback>
      <p:transition spd="slow" advClick="0" advTm="5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AAB815-A1AC-4EF5-AC27-30C72CCA59F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42307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/>
    </mc:Choice>
    <mc:Fallback>
      <p:transition spd="slow" advClick="0" advTm="5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74F301-5E69-4E17-BB34-EF7994ACA19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62530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/>
    </mc:Choice>
    <mc:Fallback>
      <p:transition spd="slow" advClick="0" advTm="5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8A078C-95B9-4FF9-A9F2-24ABC38173F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76587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/>
    </mc:Choice>
    <mc:Fallback>
      <p:transition spd="slow" advClick="0" advTm="5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1B5FCB-F2A9-410E-A2FF-42719D64858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9264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/>
    </mc:Choice>
    <mc:Fallback>
      <p:transition spd="slow" advClick="0" advTm="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008000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8CE7B6F7-FD4D-45F5-85C9-E55B9C578E4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Click="0" advTm="5000"/>
    </mc:Choice>
    <mc:Fallback>
      <p:transition spd="slow" advClick="0" advTm="5000"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08381" y="1772816"/>
            <a:ext cx="60486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5400" dirty="0" smtClean="0">
                <a:latin typeface="华文新魏" pitchFamily="2" charset="-122"/>
                <a:ea typeface="华文新魏" pitchFamily="2" charset="-122"/>
              </a:rPr>
              <a:t>中国茶文化</a:t>
            </a:r>
            <a:endParaRPr lang="zh-CN" altLang="en-US" sz="54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 bwMode="auto">
          <a:xfrm>
            <a:off x="1525622" y="2996952"/>
            <a:ext cx="6059016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kumimoji="1" lang="en-US" altLang="zh-CN" kern="1200" spc="50" dirty="0" smtClean="0">
                <a:ln w="12700">
                  <a:noFill/>
                  <a:prstDash val="solid"/>
                </a:ln>
                <a:solidFill>
                  <a:srgbClr val="000000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</a:rPr>
              <a:t>Chinese   tea   Culture</a:t>
            </a:r>
            <a:endParaRPr lang="zh-CN" altLang="en-US" kern="1200" spc="50" dirty="0">
              <a:ln w="12700">
                <a:noFill/>
                <a:prstDash val="solid"/>
              </a:ln>
              <a:solidFill>
                <a:srgbClr val="4BC5B9"/>
              </a:solidFill>
              <a:effectLst>
                <a:outerShdw blurRad="38100" dist="20320" dir="27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/>
    </mc:Choice>
    <mc:Fallback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pPr>
              <a:defRPr/>
            </a:pPr>
            <a:r>
              <a:rPr kumimoji="1" lang="zh-CN" altLang="en-US" kern="1200" spc="50" dirty="0">
                <a:ln w="12700">
                  <a:noFill/>
                  <a:prstDash val="solid"/>
                </a:ln>
                <a:solidFill>
                  <a:srgbClr val="000000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中国名茶</a:t>
            </a:r>
            <a:endParaRPr lang="zh-CN" altLang="en-US" kern="1200" spc="50" dirty="0">
              <a:ln w="12700">
                <a:noFill/>
                <a:prstDash val="solid"/>
              </a:ln>
              <a:solidFill>
                <a:srgbClr val="4BC5B9"/>
              </a:solidFill>
              <a:effectLst>
                <a:outerShdw blurRad="38100" dist="20320" dir="27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65804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/>
    </mc:Choice>
    <mc:Fallback>
      <p:transition spd="slow" advClick="0" advTm="5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1043608" y="260648"/>
            <a:ext cx="6059016" cy="1143000"/>
          </a:xfrm>
          <a:extLst/>
        </p:spPr>
        <p:txBody>
          <a:bodyPr rtlCol="0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pPr>
              <a:defRPr/>
            </a:pPr>
            <a:r>
              <a:rPr kumimoji="1" lang="zh-CN" altLang="en-US" kern="1200" spc="50" dirty="0">
                <a:ln w="12700">
                  <a:noFill/>
                  <a:prstDash val="solid"/>
                </a:ln>
                <a:solidFill>
                  <a:srgbClr val="000000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中国名茶</a:t>
            </a:r>
            <a:endParaRPr lang="zh-CN" altLang="en-US" kern="1200" spc="50" dirty="0">
              <a:ln w="12700">
                <a:noFill/>
                <a:prstDash val="solid"/>
              </a:ln>
              <a:solidFill>
                <a:srgbClr val="4BC5B9"/>
              </a:solidFill>
              <a:effectLst>
                <a:outerShdw blurRad="38100" dist="20320" dir="27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075" name="内容占位符 2"/>
          <p:cNvSpPr>
            <a:spLocks noGrp="1"/>
          </p:cNvSpPr>
          <p:nvPr>
            <p:ph sz="half" idx="4294967295"/>
          </p:nvPr>
        </p:nvSpPr>
        <p:spPr>
          <a:xfrm>
            <a:off x="684213" y="1938338"/>
            <a:ext cx="3671887" cy="3341687"/>
          </a:xfrm>
        </p:spPr>
        <p:txBody>
          <a:bodyPr/>
          <a:lstStyle/>
          <a:p>
            <a:pPr eaLnBrk="1" hangingPunct="1"/>
            <a:r>
              <a:rPr lang="zh-CN" altLang="en-US" sz="2800" dirty="0" smtClean="0">
                <a:solidFill>
                  <a:srgbClr val="000000"/>
                </a:solidFill>
              </a:rPr>
              <a:t>西湖龙井茶</a:t>
            </a:r>
          </a:p>
          <a:p>
            <a:pPr eaLnBrk="1" hangingPunct="1"/>
            <a:r>
              <a:rPr lang="zh-CN" altLang="en-US" sz="2800" dirty="0" smtClean="0">
                <a:solidFill>
                  <a:srgbClr val="000000"/>
                </a:solidFill>
              </a:rPr>
              <a:t>洞庭碧螺春茶</a:t>
            </a:r>
          </a:p>
          <a:p>
            <a:pPr eaLnBrk="1" hangingPunct="1"/>
            <a:r>
              <a:rPr kumimoji="1" lang="zh-CN" altLang="en-US" sz="2800" dirty="0" smtClean="0">
                <a:solidFill>
                  <a:srgbClr val="000000"/>
                </a:solidFill>
                <a:latin typeface="Times New Roman" pitchFamily="18" charset="0"/>
                <a:ea typeface="仿宋_GB2312" pitchFamily="49" charset="-122"/>
                <a:cs typeface="Times New Roman" pitchFamily="18" charset="0"/>
              </a:rPr>
              <a:t>黄山毛峰茶</a:t>
            </a:r>
          </a:p>
          <a:p>
            <a:pPr eaLnBrk="1" hangingPunct="1"/>
            <a:r>
              <a:rPr lang="zh-CN" altLang="en-US" sz="2800" dirty="0" smtClean="0">
                <a:solidFill>
                  <a:srgbClr val="000000"/>
                </a:solidFill>
              </a:rPr>
              <a:t>六安瓜片茶</a:t>
            </a:r>
            <a:endParaRPr lang="zh-CN" altLang="en-US" sz="28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kumimoji="1" lang="zh-CN" altLang="en-US" sz="2800" dirty="0" smtClean="0">
              <a:solidFill>
                <a:srgbClr val="000000"/>
              </a:solidFill>
              <a:latin typeface="Times New Roman" pitchFamily="18" charset="0"/>
              <a:ea typeface="仿宋_GB2312" pitchFamily="49" charset="-122"/>
            </a:endParaRPr>
          </a:p>
          <a:p>
            <a:pPr eaLnBrk="1" hangingPunct="1"/>
            <a:endParaRPr lang="zh-CN" altLang="en-US" sz="2800" dirty="0" smtClean="0">
              <a:solidFill>
                <a:schemeClr val="bg1"/>
              </a:solidFill>
            </a:endParaRPr>
          </a:p>
          <a:p>
            <a:pPr eaLnBrk="1" hangingPunct="1"/>
            <a:endParaRPr lang="zh-CN" altLang="en-US" sz="2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zh-CN" altLang="en-US" sz="2800" dirty="0" smtClean="0"/>
          </a:p>
          <a:p>
            <a:pPr eaLnBrk="1" hangingPunct="1"/>
            <a:endParaRPr lang="en-US" altLang="zh-CN" sz="2800" dirty="0" smtClean="0"/>
          </a:p>
        </p:txBody>
      </p:sp>
      <p:sp>
        <p:nvSpPr>
          <p:cNvPr id="3076" name="内容占位符 4"/>
          <p:cNvSpPr>
            <a:spLocks noGrp="1"/>
          </p:cNvSpPr>
          <p:nvPr>
            <p:ph sz="half" idx="4294967295"/>
          </p:nvPr>
        </p:nvSpPr>
        <p:spPr>
          <a:xfrm>
            <a:off x="4211638" y="1916113"/>
            <a:ext cx="4038600" cy="2736850"/>
          </a:xfrm>
        </p:spPr>
        <p:txBody>
          <a:bodyPr/>
          <a:lstStyle/>
          <a:p>
            <a:pPr eaLnBrk="1" hangingPunct="1"/>
            <a:r>
              <a:rPr lang="zh-CN" altLang="en-US" sz="2800" dirty="0" smtClean="0"/>
              <a:t>卢山云雾茶</a:t>
            </a:r>
          </a:p>
          <a:p>
            <a:pPr eaLnBrk="1" hangingPunct="1"/>
            <a:r>
              <a:rPr lang="zh-CN" altLang="en-US" sz="2800" dirty="0" smtClean="0">
                <a:latin typeface="Times New Roman" pitchFamily="18" charset="0"/>
                <a:cs typeface="Times New Roman" pitchFamily="18" charset="0"/>
              </a:rPr>
              <a:t>信阳毛尖茶</a:t>
            </a:r>
          </a:p>
          <a:p>
            <a:pPr eaLnBrk="1" hangingPunct="1"/>
            <a:r>
              <a:rPr lang="zh-CN" altLang="en-US" sz="2800" dirty="0" smtClean="0">
                <a:latin typeface="Times New Roman" pitchFamily="18" charset="0"/>
                <a:cs typeface="Times New Roman" pitchFamily="18" charset="0"/>
              </a:rPr>
              <a:t>铁观音茶</a:t>
            </a:r>
          </a:p>
          <a:p>
            <a:pPr eaLnBrk="1" hangingPunct="1"/>
            <a:r>
              <a:rPr lang="zh-CN" altLang="en-US" sz="2800" dirty="0" smtClean="0"/>
              <a:t>武夷岩茶</a:t>
            </a:r>
          </a:p>
          <a:p>
            <a:pPr eaLnBrk="1" hangingPunct="1"/>
            <a:endParaRPr lang="en-US" altLang="zh-CN" sz="28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/>
    </mc:Choice>
    <mc:Fallback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9"/>
          <p:cNvSpPr txBox="1">
            <a:spLocks noChangeArrowheads="1"/>
          </p:cNvSpPr>
          <p:nvPr/>
        </p:nvSpPr>
        <p:spPr bwMode="auto">
          <a:xfrm>
            <a:off x="3657600" y="0"/>
            <a:ext cx="3581400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kumimoji="1" lang="zh-CN" altLang="zh-CN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4099" name="Rectangle 28"/>
          <p:cNvSpPr>
            <a:spLocks noChangeArrowheads="1"/>
          </p:cNvSpPr>
          <p:nvPr/>
        </p:nvSpPr>
        <p:spPr bwMode="auto">
          <a:xfrm>
            <a:off x="668338" y="914400"/>
            <a:ext cx="1841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4100" name="Rectangle 29"/>
          <p:cNvSpPr>
            <a:spLocks noChangeArrowheads="1"/>
          </p:cNvSpPr>
          <p:nvPr/>
        </p:nvSpPr>
        <p:spPr bwMode="auto">
          <a:xfrm>
            <a:off x="550863" y="711200"/>
            <a:ext cx="1857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4101" name="Text Box 31"/>
          <p:cNvSpPr txBox="1">
            <a:spLocks noChangeArrowheads="1"/>
          </p:cNvSpPr>
          <p:nvPr/>
        </p:nvSpPr>
        <p:spPr bwMode="auto">
          <a:xfrm>
            <a:off x="858838" y="1381125"/>
            <a:ext cx="4002087" cy="360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>
                <a:solidFill>
                  <a:srgbClr val="000000"/>
                </a:solidFill>
                <a:latin typeface="Times New Roman" pitchFamily="18" charset="0"/>
              </a:rPr>
              <a:t>西湖龙井茶</a:t>
            </a:r>
          </a:p>
          <a:p>
            <a:pPr eaLnBrk="1" hangingPunct="1">
              <a:spcBef>
                <a:spcPct val="50000"/>
              </a:spcBef>
              <a:buFont typeface="Arial" charset="0"/>
              <a:buChar char="•"/>
            </a:pPr>
            <a:r>
              <a:rPr kumimoji="1" lang="zh-CN" altLang="en-US" sz="2800">
                <a:solidFill>
                  <a:srgbClr val="000000"/>
                </a:solidFill>
                <a:latin typeface="Times New Roman" pitchFamily="18" charset="0"/>
              </a:rPr>
              <a:t>绿茶西湖龙井茶位居我国十大名茶之首，因产于西湖附近的“龙井村”而得名。</a:t>
            </a:r>
          </a:p>
          <a:p>
            <a:pPr eaLnBrk="1" hangingPunct="1">
              <a:spcBef>
                <a:spcPct val="50000"/>
              </a:spcBef>
              <a:buFont typeface="Arial" charset="0"/>
              <a:buChar char="•"/>
            </a:pPr>
            <a:r>
              <a:rPr kumimoji="1" lang="zh-CN" altLang="en-US" sz="2800">
                <a:solidFill>
                  <a:srgbClr val="000000"/>
                </a:solidFill>
                <a:latin typeface="Times New Roman" pitchFamily="18" charset="0"/>
              </a:rPr>
              <a:t>西湖龙井茶的品牌有</a:t>
            </a:r>
            <a:r>
              <a:rPr kumimoji="1" lang="en-US" altLang="zh-CN" sz="2800">
                <a:solidFill>
                  <a:srgbClr val="000000"/>
                </a:solidFill>
                <a:latin typeface="Times New Roman" pitchFamily="18" charset="0"/>
              </a:rPr>
              <a:t>20</a:t>
            </a:r>
            <a:r>
              <a:rPr kumimoji="1" lang="zh-CN" altLang="en-US" sz="2800">
                <a:solidFill>
                  <a:srgbClr val="000000"/>
                </a:solidFill>
                <a:latin typeface="Times New Roman" pitchFamily="18" charset="0"/>
              </a:rPr>
              <a:t>多个</a:t>
            </a:r>
          </a:p>
        </p:txBody>
      </p:sp>
      <p:pic>
        <p:nvPicPr>
          <p:cNvPr id="4102" name="图片 7" descr="jjj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1989138"/>
            <a:ext cx="3643313" cy="435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1763688" y="139700"/>
            <a:ext cx="5184576" cy="1143000"/>
          </a:xfrm>
          <a:extLst/>
        </p:spPr>
        <p:txBody>
          <a:bodyPr rtlCol="0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pPr>
              <a:defRPr/>
            </a:pPr>
            <a:r>
              <a:rPr kumimoji="1" lang="zh-CN" altLang="en-US" kern="1200" spc="50" dirty="0">
                <a:ln w="12700">
                  <a:noFill/>
                  <a:prstDash val="solid"/>
                </a:ln>
                <a:solidFill>
                  <a:srgbClr val="000000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中国名茶</a:t>
            </a:r>
            <a:endParaRPr lang="zh-CN" altLang="en-US" kern="1200" spc="50" dirty="0">
              <a:ln w="12700">
                <a:noFill/>
                <a:prstDash val="solid"/>
              </a:ln>
              <a:solidFill>
                <a:srgbClr val="4BC5B9"/>
              </a:solidFill>
              <a:effectLst>
                <a:outerShdw blurRad="38100" dist="20320" dir="27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/>
    </mc:Choice>
    <mc:Fallback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ChangeArrowheads="1"/>
          </p:cNvSpPr>
          <p:nvPr/>
        </p:nvSpPr>
        <p:spPr bwMode="auto">
          <a:xfrm>
            <a:off x="0" y="4343400"/>
            <a:ext cx="9144000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kumimoji="1" lang="zh-CN" altLang="zh-CN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5123" name="副标题 8"/>
          <p:cNvSpPr>
            <a:spLocks noGrp="1"/>
          </p:cNvSpPr>
          <p:nvPr>
            <p:ph type="subTitle" idx="4294967295"/>
          </p:nvPr>
        </p:nvSpPr>
        <p:spPr>
          <a:xfrm>
            <a:off x="468313" y="1628775"/>
            <a:ext cx="6894512" cy="3552825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zh-CN" altLang="en-US" smtClean="0"/>
              <a:t>洞庭碧螺春茶</a:t>
            </a:r>
            <a:endParaRPr lang="zh-CN" altLang="en-US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/>
            <a:r>
              <a:rPr kumimoji="1" lang="zh-CN" altLang="en-US" smtClean="0"/>
              <a:t>绿茶</a:t>
            </a:r>
            <a:endParaRPr lang="zh-CN" altLang="en-US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/>
            <a:r>
              <a:rPr lang="zh-CN" altLang="en-US" smtClean="0">
                <a:latin typeface="Times New Roman" pitchFamily="18" charset="0"/>
                <a:cs typeface="Times New Roman" pitchFamily="18" charset="0"/>
              </a:rPr>
              <a:t>中国十大名茶之一</a:t>
            </a:r>
          </a:p>
          <a:p>
            <a:pPr marL="0" indent="0" eaLnBrk="1" hangingPunct="1"/>
            <a:r>
              <a:rPr lang="zh-CN" altLang="en-US" smtClean="0"/>
              <a:t>一个勤劳，善良的孤女，名叫碧螺</a:t>
            </a:r>
            <a:r>
              <a:rPr lang="en-US" altLang="en-US" smtClean="0"/>
              <a:t>。</a:t>
            </a:r>
            <a:endParaRPr lang="zh-CN" altLang="en-US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图片 12" descr="98_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4024313"/>
            <a:ext cx="3278188" cy="258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 1"/>
          <p:cNvSpPr txBox="1">
            <a:spLocks/>
          </p:cNvSpPr>
          <p:nvPr/>
        </p:nvSpPr>
        <p:spPr>
          <a:xfrm>
            <a:off x="1043608" y="260648"/>
            <a:ext cx="6059016" cy="1143000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4800" kern="1200" spc="50">
                <a:ln w="12700">
                  <a:noFill/>
                  <a:prstDash val="solid"/>
                </a:ln>
                <a:solidFill>
                  <a:srgbClr val="4BC5B9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4BC5B9"/>
                </a:solidFill>
                <a:latin typeface="Footlight MT Light" pitchFamily="18" charset="0"/>
                <a:ea typeface="华文新魏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4BC5B9"/>
                </a:solidFill>
                <a:latin typeface="Footlight MT Light" pitchFamily="18" charset="0"/>
                <a:ea typeface="华文新魏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4BC5B9"/>
                </a:solidFill>
                <a:latin typeface="Footlight MT Light" pitchFamily="18" charset="0"/>
                <a:ea typeface="华文新魏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4BC5B9"/>
                </a:solidFill>
                <a:latin typeface="Footlight MT Light" pitchFamily="18" charset="0"/>
                <a:ea typeface="华文新魏" pitchFamily="2" charset="-122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kumimoji="1" dirty="0" smtClean="0">
                <a:solidFill>
                  <a:srgbClr val="000000"/>
                </a:solidFill>
                <a:latin typeface="Times New Roman" pitchFamily="18" charset="0"/>
              </a:rPr>
              <a:t>中国名茶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/>
    </mc:Choice>
    <mc:Fallback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4"/>
          <p:cNvSpPr txBox="1">
            <a:spLocks noChangeArrowheads="1"/>
          </p:cNvSpPr>
          <p:nvPr/>
        </p:nvSpPr>
        <p:spPr bwMode="auto">
          <a:xfrm>
            <a:off x="1230313" y="1558925"/>
            <a:ext cx="475138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600">
                <a:solidFill>
                  <a:srgbClr val="000000"/>
                </a:solidFill>
                <a:latin typeface="Times New Roman" pitchFamily="18" charset="0"/>
                <a:ea typeface="仿宋_GB2312" pitchFamily="49" charset="-122"/>
                <a:cs typeface="Times New Roman" pitchFamily="18" charset="0"/>
              </a:rPr>
              <a:t>黄山毛峰茶</a:t>
            </a:r>
          </a:p>
          <a:p>
            <a:pPr eaLnBrk="1" hangingPunct="1">
              <a:spcBef>
                <a:spcPct val="50000"/>
              </a:spcBef>
            </a:pPr>
            <a:endParaRPr kumimoji="1" lang="en-US" altLang="zh-CN" sz="1600">
              <a:solidFill>
                <a:srgbClr val="000000"/>
              </a:solidFill>
              <a:latin typeface="Times New Roman" pitchFamily="18" charset="0"/>
              <a:ea typeface="仿宋_GB2312" pitchFamily="49" charset="-122"/>
              <a:cs typeface="Times New Roman" pitchFamily="18" charset="0"/>
            </a:endParaRPr>
          </a:p>
        </p:txBody>
      </p:sp>
      <p:sp>
        <p:nvSpPr>
          <p:cNvPr id="6147" name="Text Box 6"/>
          <p:cNvSpPr txBox="1">
            <a:spLocks noChangeArrowheads="1"/>
          </p:cNvSpPr>
          <p:nvPr/>
        </p:nvSpPr>
        <p:spPr bwMode="auto">
          <a:xfrm>
            <a:off x="1219200" y="1863725"/>
            <a:ext cx="4752975" cy="3725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kumimoji="1" lang="en-US" altLang="zh-CN" sz="28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  <a:buFont typeface="Arial" charset="0"/>
              <a:buChar char="•"/>
            </a:pPr>
            <a:r>
              <a:rPr kumimoji="1" lang="zh-CN" altLang="en-US" sz="2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中国十大名茶之一</a:t>
            </a:r>
          </a:p>
          <a:p>
            <a:pPr eaLnBrk="1" hangingPunct="1">
              <a:spcBef>
                <a:spcPct val="50000"/>
              </a:spcBef>
              <a:buFont typeface="Arial" charset="0"/>
              <a:buChar char="•"/>
            </a:pPr>
            <a:r>
              <a:rPr kumimoji="1" lang="zh-CN" altLang="en-US" sz="2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嫩叶采自黄山之巅</a:t>
            </a:r>
          </a:p>
          <a:p>
            <a:pPr eaLnBrk="1" hangingPunct="1">
              <a:spcBef>
                <a:spcPct val="50000"/>
              </a:spcBef>
              <a:buFont typeface="Arial" charset="0"/>
              <a:buChar char="•"/>
            </a:pPr>
            <a:r>
              <a:rPr kumimoji="1" lang="zh-CN" altLang="en-US" sz="2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作为我国的礼品茶</a:t>
            </a:r>
          </a:p>
          <a:p>
            <a:pPr eaLnBrk="1" hangingPunct="1">
              <a:spcBef>
                <a:spcPct val="50000"/>
              </a:spcBef>
            </a:pPr>
            <a:endParaRPr kumimoji="1" lang="zh-CN" altLang="en-US" sz="28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kumimoji="1" lang="en-US" altLang="zh-CN" sz="28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8" name="图片 5" descr="5202e5f25ab2f42db17ec54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63" y="2613025"/>
            <a:ext cx="2825750" cy="235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 1"/>
          <p:cNvSpPr txBox="1">
            <a:spLocks/>
          </p:cNvSpPr>
          <p:nvPr/>
        </p:nvSpPr>
        <p:spPr>
          <a:xfrm>
            <a:off x="1042988" y="260350"/>
            <a:ext cx="6059487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4400" kern="1200" spc="50" dirty="0">
                <a:ln w="12700">
                  <a:noFill/>
                  <a:prstDash val="solid"/>
                </a:ln>
                <a:solidFill>
                  <a:srgbClr val="4BC5B9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4BC5B9"/>
                </a:solidFill>
                <a:latin typeface="Footlight MT Light" pitchFamily="18" charset="0"/>
                <a:ea typeface="华文新魏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4BC5B9"/>
                </a:solidFill>
                <a:latin typeface="Footlight MT Light" pitchFamily="18" charset="0"/>
                <a:ea typeface="华文新魏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4BC5B9"/>
                </a:solidFill>
                <a:latin typeface="Footlight MT Light" pitchFamily="18" charset="0"/>
                <a:ea typeface="华文新魏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4BC5B9"/>
                </a:solidFill>
                <a:latin typeface="Footlight MT Light" pitchFamily="18" charset="0"/>
                <a:ea typeface="华文新魏" pitchFamily="2" charset="-122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kumimoji="1" smtClean="0">
                <a:solidFill>
                  <a:srgbClr val="000000"/>
                </a:solidFill>
                <a:latin typeface="Times New Roman" pitchFamily="18" charset="0"/>
              </a:rPr>
              <a:t>中国名茶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/>
    </mc:Choice>
    <mc:Fallback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113</Words>
  <Application>Microsoft Office PowerPoint</Application>
  <PresentationFormat>全屏显示(4:3)</PresentationFormat>
  <Paragraphs>30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PowerPoint 演示文稿</vt:lpstr>
      <vt:lpstr>中国名茶</vt:lpstr>
      <vt:lpstr>中国名茶</vt:lpstr>
      <vt:lpstr>中国名茶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Windows 用户</cp:lastModifiedBy>
  <cp:revision>7</cp:revision>
  <dcterms:created xsi:type="dcterms:W3CDTF">2014-05-24T02:46:58Z</dcterms:created>
  <dcterms:modified xsi:type="dcterms:W3CDTF">2014-12-17T12:14:10Z</dcterms:modified>
</cp:coreProperties>
</file>