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4" r:id="rId2"/>
    <p:sldMasterId id="2147483696" r:id="rId3"/>
    <p:sldMasterId id="2147483708" r:id="rId4"/>
  </p:sldMasterIdLst>
  <p:notesMasterIdLst>
    <p:notesMasterId r:id="rId13"/>
  </p:notesMasterIdLst>
  <p:sldIdLst>
    <p:sldId id="272" r:id="rId5"/>
    <p:sldId id="341" r:id="rId6"/>
    <p:sldId id="339" r:id="rId7"/>
    <p:sldId id="338" r:id="rId8"/>
    <p:sldId id="354" r:id="rId9"/>
    <p:sldId id="352" r:id="rId10"/>
    <p:sldId id="337" r:id="rId11"/>
    <p:sldId id="345" r:id="rId12"/>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424" autoAdjust="0"/>
  </p:normalViewPr>
  <p:slideViewPr>
    <p:cSldViewPr>
      <p:cViewPr varScale="1">
        <p:scale>
          <a:sx n="88" d="100"/>
          <a:sy n="88" d="100"/>
        </p:scale>
        <p:origin x="816" y="66"/>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0056B1-AABC-4B0F-B4EF-408126F6BA2A}" type="datetimeFigureOut">
              <a:rPr lang="zh-CN" altLang="en-US" smtClean="0"/>
              <a:t>2017/1/2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675485-C63A-4CE6-BD7E-C91D8DE0EA05}" type="slidenum">
              <a:rPr lang="zh-CN" altLang="en-US" smtClean="0"/>
              <a:t>‹#›</a:t>
            </a:fld>
            <a:endParaRPr lang="zh-CN" altLang="en-US"/>
          </a:p>
        </p:txBody>
      </p:sp>
    </p:spTree>
    <p:extLst>
      <p:ext uri="{BB962C8B-B14F-4D97-AF65-F5344CB8AC3E}">
        <p14:creationId xmlns:p14="http://schemas.microsoft.com/office/powerpoint/2010/main" val="2060675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533401" y="27385"/>
            <a:ext cx="7891463" cy="5116115"/>
            <a:chOff x="349" y="23"/>
            <a:chExt cx="4971" cy="4297"/>
          </a:xfrm>
        </p:grpSpPr>
        <p:sp>
          <p:nvSpPr>
            <p:cNvPr id="5" name="Rectangle 3"/>
            <p:cNvSpPr>
              <a:spLocks noChangeArrowheads="1"/>
            </p:cNvSpPr>
            <p:nvPr/>
          </p:nvSpPr>
          <p:spPr bwMode="auto">
            <a:xfrm>
              <a:off x="38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 name="Freeform 4"/>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 name="Freeform 5"/>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 name="Freeform 6"/>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 name="Freeform 7"/>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 name="Freeform 8"/>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 name="Freeform 9"/>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 name="Freeform 10"/>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 name="Freeform 11"/>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 name="Freeform 12"/>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5" name="Freeform 13"/>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6" name="Rectangle 14"/>
            <p:cNvSpPr>
              <a:spLocks noChangeArrowheads="1"/>
            </p:cNvSpPr>
            <p:nvPr/>
          </p:nvSpPr>
          <p:spPr bwMode="auto">
            <a:xfrm>
              <a:off x="38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7" name="Rectangle 15"/>
            <p:cNvSpPr>
              <a:spLocks noChangeArrowheads="1"/>
            </p:cNvSpPr>
            <p:nvPr/>
          </p:nvSpPr>
          <p:spPr bwMode="auto">
            <a:xfrm>
              <a:off x="82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8" name="Freeform 16"/>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9" name="Freeform 17"/>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0" name="Freeform 18"/>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1" name="Freeform 19"/>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2" name="Freeform 20"/>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3" name="Freeform 21"/>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4" name="Freeform 22"/>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5" name="Freeform 23"/>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6" name="Freeform 24"/>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7" name="Freeform 25"/>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8" name="Rectangle 26"/>
            <p:cNvSpPr>
              <a:spLocks noChangeArrowheads="1"/>
            </p:cNvSpPr>
            <p:nvPr/>
          </p:nvSpPr>
          <p:spPr bwMode="auto">
            <a:xfrm>
              <a:off x="82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29" name="Rectangle 27"/>
            <p:cNvSpPr>
              <a:spLocks noChangeArrowheads="1"/>
            </p:cNvSpPr>
            <p:nvPr/>
          </p:nvSpPr>
          <p:spPr bwMode="auto">
            <a:xfrm>
              <a:off x="127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30" name="Freeform 28"/>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1" name="Freeform 29"/>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2" name="Freeform 30"/>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3" name="Freeform 31"/>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4" name="Freeform 32"/>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5" name="Freeform 33"/>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6" name="Freeform 34"/>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7" name="Freeform 35"/>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8" name="Freeform 36"/>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9" name="Freeform 37"/>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0" name="Rectangle 38"/>
            <p:cNvSpPr>
              <a:spLocks noChangeArrowheads="1"/>
            </p:cNvSpPr>
            <p:nvPr/>
          </p:nvSpPr>
          <p:spPr bwMode="auto">
            <a:xfrm>
              <a:off x="127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1" name="Rectangle 39"/>
            <p:cNvSpPr>
              <a:spLocks noChangeArrowheads="1"/>
            </p:cNvSpPr>
            <p:nvPr/>
          </p:nvSpPr>
          <p:spPr bwMode="auto">
            <a:xfrm>
              <a:off x="172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2" name="Freeform 40"/>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3" name="Freeform 41"/>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4" name="Freeform 42"/>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5" name="Freeform 43"/>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6" name="Freeform 44"/>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7" name="Freeform 45"/>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8" name="Freeform 46"/>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9" name="Freeform 47"/>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0" name="Freeform 48"/>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1" name="Freeform 49"/>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2" name="Rectangle 50"/>
            <p:cNvSpPr>
              <a:spLocks noChangeArrowheads="1"/>
            </p:cNvSpPr>
            <p:nvPr/>
          </p:nvSpPr>
          <p:spPr bwMode="auto">
            <a:xfrm>
              <a:off x="172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3" name="Rectangle 51"/>
            <p:cNvSpPr>
              <a:spLocks noChangeArrowheads="1"/>
            </p:cNvSpPr>
            <p:nvPr/>
          </p:nvSpPr>
          <p:spPr bwMode="auto">
            <a:xfrm>
              <a:off x="216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4" name="Freeform 52"/>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5" name="Freeform 53"/>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6" name="Freeform 54"/>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7" name="Freeform 55"/>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8" name="Freeform 56"/>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9" name="Freeform 57"/>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0" name="Freeform 58"/>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1" name="Freeform 59"/>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2" name="Freeform 60"/>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3" name="Freeform 61"/>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4" name="Rectangle 62"/>
            <p:cNvSpPr>
              <a:spLocks noChangeArrowheads="1"/>
            </p:cNvSpPr>
            <p:nvPr/>
          </p:nvSpPr>
          <p:spPr bwMode="auto">
            <a:xfrm>
              <a:off x="216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5" name="Rectangle 63"/>
            <p:cNvSpPr>
              <a:spLocks noChangeArrowheads="1"/>
            </p:cNvSpPr>
            <p:nvPr/>
          </p:nvSpPr>
          <p:spPr bwMode="auto">
            <a:xfrm>
              <a:off x="262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6" name="Freeform 64"/>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7" name="Freeform 65"/>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8" name="Freeform 66"/>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9" name="Freeform 67"/>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0" name="Freeform 68"/>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1" name="Freeform 69"/>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2" name="Freeform 70"/>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3" name="Freeform 71"/>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4" name="Freeform 72"/>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5" name="Freeform 73"/>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6" name="Rectangle 74"/>
            <p:cNvSpPr>
              <a:spLocks noChangeArrowheads="1"/>
            </p:cNvSpPr>
            <p:nvPr/>
          </p:nvSpPr>
          <p:spPr bwMode="auto">
            <a:xfrm>
              <a:off x="262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7" name="Rectangle 75"/>
            <p:cNvSpPr>
              <a:spLocks noChangeArrowheads="1"/>
            </p:cNvSpPr>
            <p:nvPr/>
          </p:nvSpPr>
          <p:spPr bwMode="auto">
            <a:xfrm>
              <a:off x="306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8" name="Freeform 76"/>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9" name="Freeform 77"/>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0" name="Freeform 78"/>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1" name="Freeform 79"/>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2" name="Freeform 80"/>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3" name="Freeform 81"/>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4" name="Freeform 82"/>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5" name="Freeform 83"/>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6" name="Freeform 84"/>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7" name="Freeform 85"/>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8" name="Rectangle 86"/>
            <p:cNvSpPr>
              <a:spLocks noChangeArrowheads="1"/>
            </p:cNvSpPr>
            <p:nvPr/>
          </p:nvSpPr>
          <p:spPr bwMode="auto">
            <a:xfrm>
              <a:off x="306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89" name="Rectangle 87"/>
            <p:cNvSpPr>
              <a:spLocks noChangeArrowheads="1"/>
            </p:cNvSpPr>
            <p:nvPr/>
          </p:nvSpPr>
          <p:spPr bwMode="auto">
            <a:xfrm>
              <a:off x="351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90" name="Freeform 88"/>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1" name="Freeform 89"/>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2" name="Freeform 90"/>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3" name="Freeform 91"/>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4" name="Freeform 92"/>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5" name="Freeform 93"/>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6" name="Freeform 94"/>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7" name="Freeform 95"/>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8" name="Freeform 96"/>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9" name="Freeform 97"/>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0" name="Rectangle 98"/>
            <p:cNvSpPr>
              <a:spLocks noChangeArrowheads="1"/>
            </p:cNvSpPr>
            <p:nvPr/>
          </p:nvSpPr>
          <p:spPr bwMode="auto">
            <a:xfrm>
              <a:off x="351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1" name="Rectangle 99"/>
            <p:cNvSpPr>
              <a:spLocks noChangeArrowheads="1"/>
            </p:cNvSpPr>
            <p:nvPr/>
          </p:nvSpPr>
          <p:spPr bwMode="auto">
            <a:xfrm>
              <a:off x="396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2" name="Freeform 100"/>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 name="Freeform 101"/>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 name="Freeform 102"/>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 name="Freeform 103"/>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 name="Freeform 104"/>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 name="Freeform 105"/>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 name="Freeform 106"/>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 name="Freeform 107"/>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 name="Freeform 108"/>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 name="Freeform 109"/>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 name="Rectangle 110"/>
            <p:cNvSpPr>
              <a:spLocks noChangeArrowheads="1"/>
            </p:cNvSpPr>
            <p:nvPr/>
          </p:nvSpPr>
          <p:spPr bwMode="auto">
            <a:xfrm>
              <a:off x="396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3" name="Rectangle 111"/>
            <p:cNvSpPr>
              <a:spLocks noChangeArrowheads="1"/>
            </p:cNvSpPr>
            <p:nvPr/>
          </p:nvSpPr>
          <p:spPr bwMode="auto">
            <a:xfrm>
              <a:off x="440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 name="Freeform 112"/>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 name="Freeform 113"/>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 name="Freeform 114"/>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 name="Freeform 115"/>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8" name="Freeform 116"/>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9" name="Freeform 117"/>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0" name="Freeform 118"/>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1" name="Freeform 119"/>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2" name="Freeform 120"/>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3" name="Freeform 121"/>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4" name="Rectangle 122"/>
            <p:cNvSpPr>
              <a:spLocks noChangeArrowheads="1"/>
            </p:cNvSpPr>
            <p:nvPr/>
          </p:nvSpPr>
          <p:spPr bwMode="auto">
            <a:xfrm>
              <a:off x="440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5" name="Rectangle 123"/>
            <p:cNvSpPr>
              <a:spLocks noChangeArrowheads="1"/>
            </p:cNvSpPr>
            <p:nvPr/>
          </p:nvSpPr>
          <p:spPr bwMode="auto">
            <a:xfrm>
              <a:off x="485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6" name="Freeform 124"/>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7" name="Freeform 125"/>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8" name="Freeform 126"/>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9" name="Freeform 127"/>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0" name="Freeform 128"/>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1" name="Freeform 129"/>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2" name="Freeform 130"/>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3" name="Freeform 131"/>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4" name="Freeform 132"/>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5" name="Freeform 133"/>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6" name="Rectangle 134"/>
            <p:cNvSpPr>
              <a:spLocks noChangeArrowheads="1"/>
            </p:cNvSpPr>
            <p:nvPr/>
          </p:nvSpPr>
          <p:spPr bwMode="auto">
            <a:xfrm>
              <a:off x="485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7" name="Rectangle 135"/>
            <p:cNvSpPr>
              <a:spLocks noChangeArrowheads="1"/>
            </p:cNvSpPr>
            <p:nvPr/>
          </p:nvSpPr>
          <p:spPr bwMode="auto">
            <a:xfrm>
              <a:off x="530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8" name="Freeform 136"/>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9" name="Freeform 137"/>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0" name="Freeform 138"/>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1" name="Freeform 139"/>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2" name="Freeform 140"/>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3" name="Freeform 141"/>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4" name="Freeform 142"/>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5" name="Freeform 143"/>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6" name="Freeform 144"/>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7" name="Freeform 145"/>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8" name="Rectangle 146"/>
            <p:cNvSpPr>
              <a:spLocks noChangeArrowheads="1"/>
            </p:cNvSpPr>
            <p:nvPr/>
          </p:nvSpPr>
          <p:spPr bwMode="auto">
            <a:xfrm>
              <a:off x="530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49" name="Freeform 147"/>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
        <p:nvSpPr>
          <p:cNvPr id="64660" name="Rectangle 148"/>
          <p:cNvSpPr>
            <a:spLocks noGrp="1" noRot="1" noChangeArrowheads="1"/>
          </p:cNvSpPr>
          <p:nvPr>
            <p:ph type="ctrTitle"/>
          </p:nvPr>
        </p:nvSpPr>
        <p:spPr>
          <a:xfrm>
            <a:off x="685800" y="1543050"/>
            <a:ext cx="7772400" cy="857250"/>
          </a:xfrm>
        </p:spPr>
        <p:txBody>
          <a:bodyPr/>
          <a:lstStyle>
            <a:lvl1pPr>
              <a:defRPr/>
            </a:lvl1pPr>
          </a:lstStyle>
          <a:p>
            <a:r>
              <a:rPr lang="zh-CN" altLang="en-US"/>
              <a:t>单击此处编辑母版标题样式</a:t>
            </a:r>
          </a:p>
        </p:txBody>
      </p:sp>
      <p:sp>
        <p:nvSpPr>
          <p:cNvPr id="64664" name="Rectangle 152"/>
          <p:cNvSpPr>
            <a:spLocks noGrp="1" noRot="1" noChangeArrowheads="1"/>
          </p:cNvSpPr>
          <p:nvPr>
            <p:ph type="subTitle" idx="1"/>
          </p:nvPr>
        </p:nvSpPr>
        <p:spPr>
          <a:xfrm>
            <a:off x="1371600" y="2628900"/>
            <a:ext cx="6400800" cy="1314450"/>
          </a:xfrm>
        </p:spPr>
        <p:txBody>
          <a:bodyPr/>
          <a:lstStyle>
            <a:lvl1pPr marL="0" indent="0" algn="ctr">
              <a:buFont typeface="Wingdings" pitchFamily="2" charset="2"/>
              <a:buNone/>
              <a:defRPr/>
            </a:lvl1pPr>
          </a:lstStyle>
          <a:p>
            <a:r>
              <a:rPr lang="zh-CN" altLang="en-US"/>
              <a:t>单击此处编辑母版副标题样式</a:t>
            </a:r>
          </a:p>
        </p:txBody>
      </p:sp>
      <p:sp>
        <p:nvSpPr>
          <p:cNvPr id="150" name="Rectangle 149"/>
          <p:cNvSpPr>
            <a:spLocks noGrp="1" noChangeArrowheads="1"/>
          </p:cNvSpPr>
          <p:nvPr>
            <p:ph type="dt" sz="half" idx="10"/>
          </p:nvPr>
        </p:nvSpPr>
        <p:spPr>
          <a:xfrm>
            <a:off x="301626" y="4686300"/>
            <a:ext cx="2289175" cy="357188"/>
          </a:xfrm>
        </p:spPr>
        <p:txBody>
          <a:bodyPr/>
          <a:lstStyle>
            <a:lvl1pPr>
              <a:defRPr/>
            </a:lvl1pPr>
          </a:lstStyle>
          <a:p>
            <a:pPr>
              <a:defRPr/>
            </a:pPr>
            <a:endParaRPr lang="en-US" altLang="zh-CN">
              <a:solidFill>
                <a:srgbClr val="000000"/>
              </a:solidFill>
            </a:endParaRPr>
          </a:p>
        </p:txBody>
      </p:sp>
      <p:sp>
        <p:nvSpPr>
          <p:cNvPr id="151" name="Rectangle 150"/>
          <p:cNvSpPr>
            <a:spLocks noGrp="1" noChangeArrowheads="1"/>
          </p:cNvSpPr>
          <p:nvPr>
            <p:ph type="ftr" sz="quarter" idx="11"/>
          </p:nvPr>
        </p:nvSpPr>
        <p:spPr>
          <a:xfrm>
            <a:off x="3124200" y="4686300"/>
            <a:ext cx="2895600" cy="357188"/>
          </a:xfrm>
        </p:spPr>
        <p:txBody>
          <a:bodyPr/>
          <a:lstStyle>
            <a:lvl1pPr>
              <a:defRPr/>
            </a:lvl1pPr>
          </a:lstStyle>
          <a:p>
            <a:pPr>
              <a:defRPr/>
            </a:pPr>
            <a:endParaRPr lang="en-US" altLang="zh-CN">
              <a:solidFill>
                <a:srgbClr val="000000"/>
              </a:solidFill>
            </a:endParaRPr>
          </a:p>
        </p:txBody>
      </p:sp>
      <p:sp>
        <p:nvSpPr>
          <p:cNvPr id="152" name="Rectangle 151"/>
          <p:cNvSpPr>
            <a:spLocks noGrp="1" noChangeArrowheads="1"/>
          </p:cNvSpPr>
          <p:nvPr>
            <p:ph type="sldNum" sz="quarter" idx="12"/>
          </p:nvPr>
        </p:nvSpPr>
        <p:spPr>
          <a:xfrm>
            <a:off x="6553201" y="4686300"/>
            <a:ext cx="2289175" cy="357188"/>
          </a:xfrm>
        </p:spPr>
        <p:txBody>
          <a:bodyPr/>
          <a:lstStyle>
            <a:lvl1pPr>
              <a:defRPr smtClean="0"/>
            </a:lvl1pPr>
          </a:lstStyle>
          <a:p>
            <a:pPr>
              <a:defRPr/>
            </a:pPr>
            <a:fld id="{1C97E393-ADA6-4A56-A9B5-AEBB759D1015}"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66258717"/>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68F1BF7-E1A8-4E67-9D0A-393638FB967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24677942"/>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35FA153F-5282-4CF1-AA0A-AC96EBE8314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753850641"/>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916BCF2B-30D0-4F54-90A4-E51DDC11AD1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841003980"/>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p:txBody>
          <a:bodyPr/>
          <a:lstStyle>
            <a:lvl1pPr>
              <a:defRPr smtClean="0"/>
            </a:lvl1pPr>
          </a:lstStyle>
          <a:p>
            <a:pPr>
              <a:defRPr/>
            </a:pPr>
            <a:fld id="{A8EF164D-0095-4A96-9077-034E1ED1736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884673993"/>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p:txBody>
          <a:bodyPr/>
          <a:lstStyle>
            <a:lvl1pPr>
              <a:defRPr smtClean="0"/>
            </a:lvl1pPr>
          </a:lstStyle>
          <a:p>
            <a:pPr>
              <a:defRPr/>
            </a:pPr>
            <a:fld id="{017E65C6-9D1F-4135-9F29-9760083C3C1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426752172"/>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p:txBody>
          <a:bodyPr/>
          <a:lstStyle>
            <a:lvl1pPr>
              <a:defRPr smtClean="0"/>
            </a:lvl1pPr>
          </a:lstStyle>
          <a:p>
            <a:pPr>
              <a:defRPr/>
            </a:pPr>
            <a:fld id="{155F978D-1E9A-4F33-830C-6CA610C70360}"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360881805"/>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8C0618C2-F9F9-487D-A5BA-71E82D125B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566569516"/>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3F5258BC-5B78-4E45-B64A-E07FDBA795F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246804693"/>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69276ED5-F0DB-4D06-BE13-A0566ABB2C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396517058"/>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4" y="171451"/>
            <a:ext cx="2135187" cy="440293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1" y="171451"/>
            <a:ext cx="6253163" cy="440293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BA47E3D-4C18-40C7-A6F1-4F1B1A4EDC1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213767251"/>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533401" y="27385"/>
            <a:ext cx="7891463" cy="5116115"/>
            <a:chOff x="349" y="23"/>
            <a:chExt cx="4971" cy="4297"/>
          </a:xfrm>
        </p:grpSpPr>
        <p:sp>
          <p:nvSpPr>
            <p:cNvPr id="5" name="Rectangle 3"/>
            <p:cNvSpPr>
              <a:spLocks noChangeArrowheads="1"/>
            </p:cNvSpPr>
            <p:nvPr/>
          </p:nvSpPr>
          <p:spPr bwMode="auto">
            <a:xfrm>
              <a:off x="38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 name="Freeform 4"/>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 name="Freeform 5"/>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 name="Freeform 6"/>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 name="Freeform 7"/>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 name="Freeform 8"/>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 name="Freeform 9"/>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 name="Freeform 10"/>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 name="Freeform 11"/>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 name="Freeform 12"/>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5" name="Freeform 13"/>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6" name="Rectangle 14"/>
            <p:cNvSpPr>
              <a:spLocks noChangeArrowheads="1"/>
            </p:cNvSpPr>
            <p:nvPr/>
          </p:nvSpPr>
          <p:spPr bwMode="auto">
            <a:xfrm>
              <a:off x="38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7" name="Rectangle 15"/>
            <p:cNvSpPr>
              <a:spLocks noChangeArrowheads="1"/>
            </p:cNvSpPr>
            <p:nvPr/>
          </p:nvSpPr>
          <p:spPr bwMode="auto">
            <a:xfrm>
              <a:off x="82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8" name="Freeform 16"/>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9" name="Freeform 17"/>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0" name="Freeform 18"/>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1" name="Freeform 19"/>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2" name="Freeform 20"/>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3" name="Freeform 21"/>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4" name="Freeform 22"/>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5" name="Freeform 23"/>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6" name="Freeform 24"/>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7" name="Freeform 25"/>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8" name="Rectangle 26"/>
            <p:cNvSpPr>
              <a:spLocks noChangeArrowheads="1"/>
            </p:cNvSpPr>
            <p:nvPr/>
          </p:nvSpPr>
          <p:spPr bwMode="auto">
            <a:xfrm>
              <a:off x="82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29" name="Rectangle 27"/>
            <p:cNvSpPr>
              <a:spLocks noChangeArrowheads="1"/>
            </p:cNvSpPr>
            <p:nvPr/>
          </p:nvSpPr>
          <p:spPr bwMode="auto">
            <a:xfrm>
              <a:off x="127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30" name="Freeform 28"/>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1" name="Freeform 29"/>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2" name="Freeform 30"/>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3" name="Freeform 31"/>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4" name="Freeform 32"/>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5" name="Freeform 33"/>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6" name="Freeform 34"/>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7" name="Freeform 35"/>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8" name="Freeform 36"/>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9" name="Freeform 37"/>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0" name="Rectangle 38"/>
            <p:cNvSpPr>
              <a:spLocks noChangeArrowheads="1"/>
            </p:cNvSpPr>
            <p:nvPr/>
          </p:nvSpPr>
          <p:spPr bwMode="auto">
            <a:xfrm>
              <a:off x="127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1" name="Rectangle 39"/>
            <p:cNvSpPr>
              <a:spLocks noChangeArrowheads="1"/>
            </p:cNvSpPr>
            <p:nvPr/>
          </p:nvSpPr>
          <p:spPr bwMode="auto">
            <a:xfrm>
              <a:off x="172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2" name="Freeform 40"/>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3" name="Freeform 41"/>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4" name="Freeform 42"/>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5" name="Freeform 43"/>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6" name="Freeform 44"/>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7" name="Freeform 45"/>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8" name="Freeform 46"/>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9" name="Freeform 47"/>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0" name="Freeform 48"/>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1" name="Freeform 49"/>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2" name="Rectangle 50"/>
            <p:cNvSpPr>
              <a:spLocks noChangeArrowheads="1"/>
            </p:cNvSpPr>
            <p:nvPr/>
          </p:nvSpPr>
          <p:spPr bwMode="auto">
            <a:xfrm>
              <a:off x="172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3" name="Rectangle 51"/>
            <p:cNvSpPr>
              <a:spLocks noChangeArrowheads="1"/>
            </p:cNvSpPr>
            <p:nvPr/>
          </p:nvSpPr>
          <p:spPr bwMode="auto">
            <a:xfrm>
              <a:off x="216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4" name="Freeform 52"/>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5" name="Freeform 53"/>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6" name="Freeform 54"/>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7" name="Freeform 55"/>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8" name="Freeform 56"/>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9" name="Freeform 57"/>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0" name="Freeform 58"/>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1" name="Freeform 59"/>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2" name="Freeform 60"/>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3" name="Freeform 61"/>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4" name="Rectangle 62"/>
            <p:cNvSpPr>
              <a:spLocks noChangeArrowheads="1"/>
            </p:cNvSpPr>
            <p:nvPr/>
          </p:nvSpPr>
          <p:spPr bwMode="auto">
            <a:xfrm>
              <a:off x="216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5" name="Rectangle 63"/>
            <p:cNvSpPr>
              <a:spLocks noChangeArrowheads="1"/>
            </p:cNvSpPr>
            <p:nvPr/>
          </p:nvSpPr>
          <p:spPr bwMode="auto">
            <a:xfrm>
              <a:off x="262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6" name="Freeform 64"/>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7" name="Freeform 65"/>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8" name="Freeform 66"/>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9" name="Freeform 67"/>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0" name="Freeform 68"/>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1" name="Freeform 69"/>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2" name="Freeform 70"/>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3" name="Freeform 71"/>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4" name="Freeform 72"/>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5" name="Freeform 73"/>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6" name="Rectangle 74"/>
            <p:cNvSpPr>
              <a:spLocks noChangeArrowheads="1"/>
            </p:cNvSpPr>
            <p:nvPr/>
          </p:nvSpPr>
          <p:spPr bwMode="auto">
            <a:xfrm>
              <a:off x="262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7" name="Rectangle 75"/>
            <p:cNvSpPr>
              <a:spLocks noChangeArrowheads="1"/>
            </p:cNvSpPr>
            <p:nvPr/>
          </p:nvSpPr>
          <p:spPr bwMode="auto">
            <a:xfrm>
              <a:off x="306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8" name="Freeform 76"/>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9" name="Freeform 77"/>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0" name="Freeform 78"/>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1" name="Freeform 79"/>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2" name="Freeform 80"/>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3" name="Freeform 81"/>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4" name="Freeform 82"/>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5" name="Freeform 83"/>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6" name="Freeform 84"/>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7" name="Freeform 85"/>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8" name="Rectangle 86"/>
            <p:cNvSpPr>
              <a:spLocks noChangeArrowheads="1"/>
            </p:cNvSpPr>
            <p:nvPr/>
          </p:nvSpPr>
          <p:spPr bwMode="auto">
            <a:xfrm>
              <a:off x="306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89" name="Rectangle 87"/>
            <p:cNvSpPr>
              <a:spLocks noChangeArrowheads="1"/>
            </p:cNvSpPr>
            <p:nvPr/>
          </p:nvSpPr>
          <p:spPr bwMode="auto">
            <a:xfrm>
              <a:off x="351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90" name="Freeform 88"/>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1" name="Freeform 89"/>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2" name="Freeform 90"/>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3" name="Freeform 91"/>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4" name="Freeform 92"/>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5" name="Freeform 93"/>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6" name="Freeform 94"/>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7" name="Freeform 95"/>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8" name="Freeform 96"/>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9" name="Freeform 97"/>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0" name="Rectangle 98"/>
            <p:cNvSpPr>
              <a:spLocks noChangeArrowheads="1"/>
            </p:cNvSpPr>
            <p:nvPr/>
          </p:nvSpPr>
          <p:spPr bwMode="auto">
            <a:xfrm>
              <a:off x="351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1" name="Rectangle 99"/>
            <p:cNvSpPr>
              <a:spLocks noChangeArrowheads="1"/>
            </p:cNvSpPr>
            <p:nvPr/>
          </p:nvSpPr>
          <p:spPr bwMode="auto">
            <a:xfrm>
              <a:off x="396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2" name="Freeform 100"/>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 name="Freeform 101"/>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 name="Freeform 102"/>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 name="Freeform 103"/>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 name="Freeform 104"/>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 name="Freeform 105"/>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 name="Freeform 106"/>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 name="Freeform 107"/>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 name="Freeform 108"/>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 name="Freeform 109"/>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 name="Rectangle 110"/>
            <p:cNvSpPr>
              <a:spLocks noChangeArrowheads="1"/>
            </p:cNvSpPr>
            <p:nvPr/>
          </p:nvSpPr>
          <p:spPr bwMode="auto">
            <a:xfrm>
              <a:off x="396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3" name="Rectangle 111"/>
            <p:cNvSpPr>
              <a:spLocks noChangeArrowheads="1"/>
            </p:cNvSpPr>
            <p:nvPr/>
          </p:nvSpPr>
          <p:spPr bwMode="auto">
            <a:xfrm>
              <a:off x="440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 name="Freeform 112"/>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 name="Freeform 113"/>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 name="Freeform 114"/>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 name="Freeform 115"/>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8" name="Freeform 116"/>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9" name="Freeform 117"/>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0" name="Freeform 118"/>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1" name="Freeform 119"/>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2" name="Freeform 120"/>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3" name="Freeform 121"/>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4" name="Rectangle 122"/>
            <p:cNvSpPr>
              <a:spLocks noChangeArrowheads="1"/>
            </p:cNvSpPr>
            <p:nvPr/>
          </p:nvSpPr>
          <p:spPr bwMode="auto">
            <a:xfrm>
              <a:off x="440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5" name="Rectangle 123"/>
            <p:cNvSpPr>
              <a:spLocks noChangeArrowheads="1"/>
            </p:cNvSpPr>
            <p:nvPr/>
          </p:nvSpPr>
          <p:spPr bwMode="auto">
            <a:xfrm>
              <a:off x="485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6" name="Freeform 124"/>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7" name="Freeform 125"/>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8" name="Freeform 126"/>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9" name="Freeform 127"/>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0" name="Freeform 128"/>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1" name="Freeform 129"/>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2" name="Freeform 130"/>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3" name="Freeform 131"/>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4" name="Freeform 132"/>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5" name="Freeform 133"/>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6" name="Rectangle 134"/>
            <p:cNvSpPr>
              <a:spLocks noChangeArrowheads="1"/>
            </p:cNvSpPr>
            <p:nvPr/>
          </p:nvSpPr>
          <p:spPr bwMode="auto">
            <a:xfrm>
              <a:off x="485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7" name="Rectangle 135"/>
            <p:cNvSpPr>
              <a:spLocks noChangeArrowheads="1"/>
            </p:cNvSpPr>
            <p:nvPr/>
          </p:nvSpPr>
          <p:spPr bwMode="auto">
            <a:xfrm>
              <a:off x="530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8" name="Freeform 136"/>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9" name="Freeform 137"/>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0" name="Freeform 138"/>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1" name="Freeform 139"/>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2" name="Freeform 140"/>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3" name="Freeform 141"/>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4" name="Freeform 142"/>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5" name="Freeform 143"/>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6" name="Freeform 144"/>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7" name="Freeform 145"/>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8" name="Rectangle 146"/>
            <p:cNvSpPr>
              <a:spLocks noChangeArrowheads="1"/>
            </p:cNvSpPr>
            <p:nvPr/>
          </p:nvSpPr>
          <p:spPr bwMode="auto">
            <a:xfrm>
              <a:off x="530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49" name="Freeform 147"/>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
        <p:nvSpPr>
          <p:cNvPr id="64660" name="Rectangle 148"/>
          <p:cNvSpPr>
            <a:spLocks noGrp="1" noRot="1" noChangeArrowheads="1"/>
          </p:cNvSpPr>
          <p:nvPr>
            <p:ph type="ctrTitle"/>
          </p:nvPr>
        </p:nvSpPr>
        <p:spPr>
          <a:xfrm>
            <a:off x="685800" y="1543050"/>
            <a:ext cx="7772400" cy="857250"/>
          </a:xfrm>
        </p:spPr>
        <p:txBody>
          <a:bodyPr/>
          <a:lstStyle>
            <a:lvl1pPr>
              <a:defRPr/>
            </a:lvl1pPr>
          </a:lstStyle>
          <a:p>
            <a:r>
              <a:rPr lang="zh-CN" altLang="en-US"/>
              <a:t>单击此处编辑母版标题样式</a:t>
            </a:r>
          </a:p>
        </p:txBody>
      </p:sp>
      <p:sp>
        <p:nvSpPr>
          <p:cNvPr id="64664" name="Rectangle 152"/>
          <p:cNvSpPr>
            <a:spLocks noGrp="1" noRot="1" noChangeArrowheads="1"/>
          </p:cNvSpPr>
          <p:nvPr>
            <p:ph type="subTitle" idx="1"/>
          </p:nvPr>
        </p:nvSpPr>
        <p:spPr>
          <a:xfrm>
            <a:off x="1371600" y="2628900"/>
            <a:ext cx="6400800" cy="1314450"/>
          </a:xfrm>
        </p:spPr>
        <p:txBody>
          <a:bodyPr/>
          <a:lstStyle>
            <a:lvl1pPr marL="0" indent="0" algn="ctr">
              <a:buFont typeface="Wingdings" pitchFamily="2" charset="2"/>
              <a:buNone/>
              <a:defRPr/>
            </a:lvl1pPr>
          </a:lstStyle>
          <a:p>
            <a:r>
              <a:rPr lang="zh-CN" altLang="en-US"/>
              <a:t>单击此处编辑母版副标题样式</a:t>
            </a:r>
          </a:p>
        </p:txBody>
      </p:sp>
      <p:sp>
        <p:nvSpPr>
          <p:cNvPr id="150" name="Rectangle 149"/>
          <p:cNvSpPr>
            <a:spLocks noGrp="1" noChangeArrowheads="1"/>
          </p:cNvSpPr>
          <p:nvPr>
            <p:ph type="dt" sz="half" idx="10"/>
          </p:nvPr>
        </p:nvSpPr>
        <p:spPr>
          <a:xfrm>
            <a:off x="301626" y="4686300"/>
            <a:ext cx="2289175" cy="357188"/>
          </a:xfrm>
        </p:spPr>
        <p:txBody>
          <a:bodyPr/>
          <a:lstStyle>
            <a:lvl1pPr>
              <a:defRPr/>
            </a:lvl1pPr>
          </a:lstStyle>
          <a:p>
            <a:pPr>
              <a:defRPr/>
            </a:pPr>
            <a:endParaRPr lang="en-US" altLang="zh-CN">
              <a:solidFill>
                <a:srgbClr val="000000"/>
              </a:solidFill>
            </a:endParaRPr>
          </a:p>
        </p:txBody>
      </p:sp>
      <p:sp>
        <p:nvSpPr>
          <p:cNvPr id="151" name="Rectangle 150"/>
          <p:cNvSpPr>
            <a:spLocks noGrp="1" noChangeArrowheads="1"/>
          </p:cNvSpPr>
          <p:nvPr>
            <p:ph type="ftr" sz="quarter" idx="11"/>
          </p:nvPr>
        </p:nvSpPr>
        <p:spPr>
          <a:xfrm>
            <a:off x="3124200" y="4686300"/>
            <a:ext cx="2895600" cy="357188"/>
          </a:xfrm>
        </p:spPr>
        <p:txBody>
          <a:bodyPr/>
          <a:lstStyle>
            <a:lvl1pPr>
              <a:defRPr/>
            </a:lvl1pPr>
          </a:lstStyle>
          <a:p>
            <a:pPr>
              <a:defRPr/>
            </a:pPr>
            <a:endParaRPr lang="en-US" altLang="zh-CN">
              <a:solidFill>
                <a:srgbClr val="000000"/>
              </a:solidFill>
            </a:endParaRPr>
          </a:p>
        </p:txBody>
      </p:sp>
      <p:sp>
        <p:nvSpPr>
          <p:cNvPr id="152" name="Rectangle 151"/>
          <p:cNvSpPr>
            <a:spLocks noGrp="1" noChangeArrowheads="1"/>
          </p:cNvSpPr>
          <p:nvPr>
            <p:ph type="sldNum" sz="quarter" idx="12"/>
          </p:nvPr>
        </p:nvSpPr>
        <p:spPr>
          <a:xfrm>
            <a:off x="6553201" y="4686300"/>
            <a:ext cx="2289175" cy="357188"/>
          </a:xfrm>
        </p:spPr>
        <p:txBody>
          <a:bodyPr/>
          <a:lstStyle>
            <a:lvl1pPr>
              <a:defRPr smtClean="0"/>
            </a:lvl1pPr>
          </a:lstStyle>
          <a:p>
            <a:pPr>
              <a:defRPr/>
            </a:pPr>
            <a:fld id="{1C97E393-ADA6-4A56-A9B5-AEBB759D1015}"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104102443"/>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68F1BF7-E1A8-4E67-9D0A-393638FB967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571875234"/>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35FA153F-5282-4CF1-AA0A-AC96EBE8314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674508312"/>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916BCF2B-30D0-4F54-90A4-E51DDC11AD1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735407517"/>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p:txBody>
          <a:bodyPr/>
          <a:lstStyle>
            <a:lvl1pPr>
              <a:defRPr smtClean="0"/>
            </a:lvl1pPr>
          </a:lstStyle>
          <a:p>
            <a:pPr>
              <a:defRPr/>
            </a:pPr>
            <a:fld id="{A8EF164D-0095-4A96-9077-034E1ED1736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986377047"/>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p:txBody>
          <a:bodyPr/>
          <a:lstStyle>
            <a:lvl1pPr>
              <a:defRPr smtClean="0"/>
            </a:lvl1pPr>
          </a:lstStyle>
          <a:p>
            <a:pPr>
              <a:defRPr/>
            </a:pPr>
            <a:fld id="{017E65C6-9D1F-4135-9F29-9760083C3C1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060175112"/>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p:txBody>
          <a:bodyPr/>
          <a:lstStyle>
            <a:lvl1pPr>
              <a:defRPr smtClean="0"/>
            </a:lvl1pPr>
          </a:lstStyle>
          <a:p>
            <a:pPr>
              <a:defRPr/>
            </a:pPr>
            <a:fld id="{155F978D-1E9A-4F33-830C-6CA610C70360}"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124910849"/>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8C0618C2-F9F9-487D-A5BA-71E82D125B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634686920"/>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3F5258BC-5B78-4E45-B64A-E07FDBA795F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796285012"/>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69276ED5-F0DB-4D06-BE13-A0566ABB2C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754067851"/>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4" y="171451"/>
            <a:ext cx="2135187" cy="440293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1" y="171451"/>
            <a:ext cx="6253163" cy="440293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BA47E3D-4C18-40C7-A6F1-4F1B1A4EDC1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258775671"/>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533401" y="27385"/>
            <a:ext cx="7891463" cy="5116115"/>
            <a:chOff x="349" y="23"/>
            <a:chExt cx="4971" cy="4297"/>
          </a:xfrm>
        </p:grpSpPr>
        <p:sp>
          <p:nvSpPr>
            <p:cNvPr id="5" name="Rectangle 3"/>
            <p:cNvSpPr>
              <a:spLocks noChangeArrowheads="1"/>
            </p:cNvSpPr>
            <p:nvPr/>
          </p:nvSpPr>
          <p:spPr bwMode="auto">
            <a:xfrm>
              <a:off x="38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 name="Freeform 4"/>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 name="Freeform 5"/>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 name="Freeform 6"/>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 name="Freeform 7"/>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 name="Freeform 8"/>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 name="Freeform 9"/>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 name="Freeform 10"/>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 name="Freeform 11"/>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 name="Freeform 12"/>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5" name="Freeform 13"/>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6" name="Rectangle 14"/>
            <p:cNvSpPr>
              <a:spLocks noChangeArrowheads="1"/>
            </p:cNvSpPr>
            <p:nvPr/>
          </p:nvSpPr>
          <p:spPr bwMode="auto">
            <a:xfrm>
              <a:off x="38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7" name="Rectangle 15"/>
            <p:cNvSpPr>
              <a:spLocks noChangeArrowheads="1"/>
            </p:cNvSpPr>
            <p:nvPr/>
          </p:nvSpPr>
          <p:spPr bwMode="auto">
            <a:xfrm>
              <a:off x="82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8" name="Freeform 16"/>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9" name="Freeform 17"/>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0" name="Freeform 18"/>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1" name="Freeform 19"/>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2" name="Freeform 20"/>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3" name="Freeform 21"/>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4" name="Freeform 22"/>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5" name="Freeform 23"/>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6" name="Freeform 24"/>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7" name="Freeform 25"/>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8" name="Rectangle 26"/>
            <p:cNvSpPr>
              <a:spLocks noChangeArrowheads="1"/>
            </p:cNvSpPr>
            <p:nvPr/>
          </p:nvSpPr>
          <p:spPr bwMode="auto">
            <a:xfrm>
              <a:off x="82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29" name="Rectangle 27"/>
            <p:cNvSpPr>
              <a:spLocks noChangeArrowheads="1"/>
            </p:cNvSpPr>
            <p:nvPr/>
          </p:nvSpPr>
          <p:spPr bwMode="auto">
            <a:xfrm>
              <a:off x="127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30" name="Freeform 28"/>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1" name="Freeform 29"/>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2" name="Freeform 30"/>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3" name="Freeform 31"/>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4" name="Freeform 32"/>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5" name="Freeform 33"/>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6" name="Freeform 34"/>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7" name="Freeform 35"/>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8" name="Freeform 36"/>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9" name="Freeform 37"/>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0" name="Rectangle 38"/>
            <p:cNvSpPr>
              <a:spLocks noChangeArrowheads="1"/>
            </p:cNvSpPr>
            <p:nvPr/>
          </p:nvSpPr>
          <p:spPr bwMode="auto">
            <a:xfrm>
              <a:off x="127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1" name="Rectangle 39"/>
            <p:cNvSpPr>
              <a:spLocks noChangeArrowheads="1"/>
            </p:cNvSpPr>
            <p:nvPr/>
          </p:nvSpPr>
          <p:spPr bwMode="auto">
            <a:xfrm>
              <a:off x="172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2" name="Freeform 40"/>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3" name="Freeform 41"/>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4" name="Freeform 42"/>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5" name="Freeform 43"/>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6" name="Freeform 44"/>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7" name="Freeform 45"/>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8" name="Freeform 46"/>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9" name="Freeform 47"/>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0" name="Freeform 48"/>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1" name="Freeform 49"/>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2" name="Rectangle 50"/>
            <p:cNvSpPr>
              <a:spLocks noChangeArrowheads="1"/>
            </p:cNvSpPr>
            <p:nvPr/>
          </p:nvSpPr>
          <p:spPr bwMode="auto">
            <a:xfrm>
              <a:off x="172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3" name="Rectangle 51"/>
            <p:cNvSpPr>
              <a:spLocks noChangeArrowheads="1"/>
            </p:cNvSpPr>
            <p:nvPr/>
          </p:nvSpPr>
          <p:spPr bwMode="auto">
            <a:xfrm>
              <a:off x="216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4" name="Freeform 52"/>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5" name="Freeform 53"/>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6" name="Freeform 54"/>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7" name="Freeform 55"/>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8" name="Freeform 56"/>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9" name="Freeform 57"/>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0" name="Freeform 58"/>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1" name="Freeform 59"/>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2" name="Freeform 60"/>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3" name="Freeform 61"/>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4" name="Rectangle 62"/>
            <p:cNvSpPr>
              <a:spLocks noChangeArrowheads="1"/>
            </p:cNvSpPr>
            <p:nvPr/>
          </p:nvSpPr>
          <p:spPr bwMode="auto">
            <a:xfrm>
              <a:off x="216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5" name="Rectangle 63"/>
            <p:cNvSpPr>
              <a:spLocks noChangeArrowheads="1"/>
            </p:cNvSpPr>
            <p:nvPr/>
          </p:nvSpPr>
          <p:spPr bwMode="auto">
            <a:xfrm>
              <a:off x="262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6" name="Freeform 64"/>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7" name="Freeform 65"/>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8" name="Freeform 66"/>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9" name="Freeform 67"/>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0" name="Freeform 68"/>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1" name="Freeform 69"/>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2" name="Freeform 70"/>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3" name="Freeform 71"/>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4" name="Freeform 72"/>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5" name="Freeform 73"/>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6" name="Rectangle 74"/>
            <p:cNvSpPr>
              <a:spLocks noChangeArrowheads="1"/>
            </p:cNvSpPr>
            <p:nvPr/>
          </p:nvSpPr>
          <p:spPr bwMode="auto">
            <a:xfrm>
              <a:off x="262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7" name="Rectangle 75"/>
            <p:cNvSpPr>
              <a:spLocks noChangeArrowheads="1"/>
            </p:cNvSpPr>
            <p:nvPr/>
          </p:nvSpPr>
          <p:spPr bwMode="auto">
            <a:xfrm>
              <a:off x="306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8" name="Freeform 76"/>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9" name="Freeform 77"/>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0" name="Freeform 78"/>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1" name="Freeform 79"/>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2" name="Freeform 80"/>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3" name="Freeform 81"/>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4" name="Freeform 82"/>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5" name="Freeform 83"/>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6" name="Freeform 84"/>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7" name="Freeform 85"/>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8" name="Rectangle 86"/>
            <p:cNvSpPr>
              <a:spLocks noChangeArrowheads="1"/>
            </p:cNvSpPr>
            <p:nvPr/>
          </p:nvSpPr>
          <p:spPr bwMode="auto">
            <a:xfrm>
              <a:off x="306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89" name="Rectangle 87"/>
            <p:cNvSpPr>
              <a:spLocks noChangeArrowheads="1"/>
            </p:cNvSpPr>
            <p:nvPr/>
          </p:nvSpPr>
          <p:spPr bwMode="auto">
            <a:xfrm>
              <a:off x="351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90" name="Freeform 88"/>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1" name="Freeform 89"/>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2" name="Freeform 90"/>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3" name="Freeform 91"/>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4" name="Freeform 92"/>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5" name="Freeform 93"/>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6" name="Freeform 94"/>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7" name="Freeform 95"/>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8" name="Freeform 96"/>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9" name="Freeform 97"/>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0" name="Rectangle 98"/>
            <p:cNvSpPr>
              <a:spLocks noChangeArrowheads="1"/>
            </p:cNvSpPr>
            <p:nvPr/>
          </p:nvSpPr>
          <p:spPr bwMode="auto">
            <a:xfrm>
              <a:off x="351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1" name="Rectangle 99"/>
            <p:cNvSpPr>
              <a:spLocks noChangeArrowheads="1"/>
            </p:cNvSpPr>
            <p:nvPr/>
          </p:nvSpPr>
          <p:spPr bwMode="auto">
            <a:xfrm>
              <a:off x="396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2" name="Freeform 100"/>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 name="Freeform 101"/>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 name="Freeform 102"/>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 name="Freeform 103"/>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 name="Freeform 104"/>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 name="Freeform 105"/>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 name="Freeform 106"/>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 name="Freeform 107"/>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 name="Freeform 108"/>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 name="Freeform 109"/>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 name="Rectangle 110"/>
            <p:cNvSpPr>
              <a:spLocks noChangeArrowheads="1"/>
            </p:cNvSpPr>
            <p:nvPr/>
          </p:nvSpPr>
          <p:spPr bwMode="auto">
            <a:xfrm>
              <a:off x="396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3" name="Rectangle 111"/>
            <p:cNvSpPr>
              <a:spLocks noChangeArrowheads="1"/>
            </p:cNvSpPr>
            <p:nvPr/>
          </p:nvSpPr>
          <p:spPr bwMode="auto">
            <a:xfrm>
              <a:off x="440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 name="Freeform 112"/>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 name="Freeform 113"/>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 name="Freeform 114"/>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 name="Freeform 115"/>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8" name="Freeform 116"/>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9" name="Freeform 117"/>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0" name="Freeform 118"/>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1" name="Freeform 119"/>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2" name="Freeform 120"/>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3" name="Freeform 121"/>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4" name="Rectangle 122"/>
            <p:cNvSpPr>
              <a:spLocks noChangeArrowheads="1"/>
            </p:cNvSpPr>
            <p:nvPr/>
          </p:nvSpPr>
          <p:spPr bwMode="auto">
            <a:xfrm>
              <a:off x="440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5" name="Rectangle 123"/>
            <p:cNvSpPr>
              <a:spLocks noChangeArrowheads="1"/>
            </p:cNvSpPr>
            <p:nvPr/>
          </p:nvSpPr>
          <p:spPr bwMode="auto">
            <a:xfrm>
              <a:off x="485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6" name="Freeform 124"/>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7" name="Freeform 125"/>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8" name="Freeform 126"/>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9" name="Freeform 127"/>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0" name="Freeform 128"/>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1" name="Freeform 129"/>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2" name="Freeform 130"/>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3" name="Freeform 131"/>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4" name="Freeform 132"/>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5" name="Freeform 133"/>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6" name="Rectangle 134"/>
            <p:cNvSpPr>
              <a:spLocks noChangeArrowheads="1"/>
            </p:cNvSpPr>
            <p:nvPr/>
          </p:nvSpPr>
          <p:spPr bwMode="auto">
            <a:xfrm>
              <a:off x="485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7" name="Rectangle 135"/>
            <p:cNvSpPr>
              <a:spLocks noChangeArrowheads="1"/>
            </p:cNvSpPr>
            <p:nvPr/>
          </p:nvSpPr>
          <p:spPr bwMode="auto">
            <a:xfrm>
              <a:off x="530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8" name="Freeform 136"/>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9" name="Freeform 137"/>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0" name="Freeform 138"/>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1" name="Freeform 139"/>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2" name="Freeform 140"/>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3" name="Freeform 141"/>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4" name="Freeform 142"/>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5" name="Freeform 143"/>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6" name="Freeform 144"/>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7" name="Freeform 145"/>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8" name="Rectangle 146"/>
            <p:cNvSpPr>
              <a:spLocks noChangeArrowheads="1"/>
            </p:cNvSpPr>
            <p:nvPr/>
          </p:nvSpPr>
          <p:spPr bwMode="auto">
            <a:xfrm>
              <a:off x="530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49" name="Freeform 147"/>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
        <p:nvSpPr>
          <p:cNvPr id="64660" name="Rectangle 148"/>
          <p:cNvSpPr>
            <a:spLocks noGrp="1" noRot="1" noChangeArrowheads="1"/>
          </p:cNvSpPr>
          <p:nvPr>
            <p:ph type="ctrTitle"/>
          </p:nvPr>
        </p:nvSpPr>
        <p:spPr>
          <a:xfrm>
            <a:off x="685800" y="1543050"/>
            <a:ext cx="7772400" cy="857250"/>
          </a:xfrm>
        </p:spPr>
        <p:txBody>
          <a:bodyPr/>
          <a:lstStyle>
            <a:lvl1pPr>
              <a:defRPr/>
            </a:lvl1pPr>
          </a:lstStyle>
          <a:p>
            <a:r>
              <a:rPr lang="zh-CN" altLang="en-US"/>
              <a:t>单击此处编辑母版标题样式</a:t>
            </a:r>
          </a:p>
        </p:txBody>
      </p:sp>
      <p:sp>
        <p:nvSpPr>
          <p:cNvPr id="64664" name="Rectangle 152"/>
          <p:cNvSpPr>
            <a:spLocks noGrp="1" noRot="1" noChangeArrowheads="1"/>
          </p:cNvSpPr>
          <p:nvPr>
            <p:ph type="subTitle" idx="1"/>
          </p:nvPr>
        </p:nvSpPr>
        <p:spPr>
          <a:xfrm>
            <a:off x="1371600" y="2628900"/>
            <a:ext cx="6400800" cy="1314450"/>
          </a:xfrm>
        </p:spPr>
        <p:txBody>
          <a:bodyPr/>
          <a:lstStyle>
            <a:lvl1pPr marL="0" indent="0" algn="ctr">
              <a:buFont typeface="Wingdings" pitchFamily="2" charset="2"/>
              <a:buNone/>
              <a:defRPr/>
            </a:lvl1pPr>
          </a:lstStyle>
          <a:p>
            <a:r>
              <a:rPr lang="zh-CN" altLang="en-US"/>
              <a:t>单击此处编辑母版副标题样式</a:t>
            </a:r>
          </a:p>
        </p:txBody>
      </p:sp>
      <p:sp>
        <p:nvSpPr>
          <p:cNvPr id="150" name="Rectangle 149"/>
          <p:cNvSpPr>
            <a:spLocks noGrp="1" noChangeArrowheads="1"/>
          </p:cNvSpPr>
          <p:nvPr>
            <p:ph type="dt" sz="half" idx="10"/>
          </p:nvPr>
        </p:nvSpPr>
        <p:spPr>
          <a:xfrm>
            <a:off x="301626" y="4686300"/>
            <a:ext cx="2289175" cy="357188"/>
          </a:xfrm>
        </p:spPr>
        <p:txBody>
          <a:bodyPr/>
          <a:lstStyle>
            <a:lvl1pPr>
              <a:defRPr/>
            </a:lvl1pPr>
          </a:lstStyle>
          <a:p>
            <a:pPr>
              <a:defRPr/>
            </a:pPr>
            <a:endParaRPr lang="en-US" altLang="zh-CN">
              <a:solidFill>
                <a:srgbClr val="000000"/>
              </a:solidFill>
            </a:endParaRPr>
          </a:p>
        </p:txBody>
      </p:sp>
      <p:sp>
        <p:nvSpPr>
          <p:cNvPr id="151" name="Rectangle 150"/>
          <p:cNvSpPr>
            <a:spLocks noGrp="1" noChangeArrowheads="1"/>
          </p:cNvSpPr>
          <p:nvPr>
            <p:ph type="ftr" sz="quarter" idx="11"/>
          </p:nvPr>
        </p:nvSpPr>
        <p:spPr>
          <a:xfrm>
            <a:off x="3124200" y="4686300"/>
            <a:ext cx="2895600" cy="357188"/>
          </a:xfrm>
        </p:spPr>
        <p:txBody>
          <a:bodyPr/>
          <a:lstStyle>
            <a:lvl1pPr>
              <a:defRPr/>
            </a:lvl1pPr>
          </a:lstStyle>
          <a:p>
            <a:pPr>
              <a:defRPr/>
            </a:pPr>
            <a:endParaRPr lang="en-US" altLang="zh-CN">
              <a:solidFill>
                <a:srgbClr val="000000"/>
              </a:solidFill>
            </a:endParaRPr>
          </a:p>
        </p:txBody>
      </p:sp>
      <p:sp>
        <p:nvSpPr>
          <p:cNvPr id="152" name="Rectangle 151"/>
          <p:cNvSpPr>
            <a:spLocks noGrp="1" noChangeArrowheads="1"/>
          </p:cNvSpPr>
          <p:nvPr>
            <p:ph type="sldNum" sz="quarter" idx="12"/>
          </p:nvPr>
        </p:nvSpPr>
        <p:spPr>
          <a:xfrm>
            <a:off x="6553201" y="4686300"/>
            <a:ext cx="2289175" cy="357188"/>
          </a:xfrm>
        </p:spPr>
        <p:txBody>
          <a:bodyPr/>
          <a:lstStyle>
            <a:lvl1pPr>
              <a:defRPr smtClean="0"/>
            </a:lvl1pPr>
          </a:lstStyle>
          <a:p>
            <a:pPr>
              <a:defRPr/>
            </a:pPr>
            <a:fld id="{1C97E393-ADA6-4A56-A9B5-AEBB759D1015}"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05069582"/>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68F1BF7-E1A8-4E67-9D0A-393638FB967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40643428"/>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35FA153F-5282-4CF1-AA0A-AC96EBE8314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384594330"/>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916BCF2B-30D0-4F54-90A4-E51DDC11AD1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213720128"/>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p:txBody>
          <a:bodyPr/>
          <a:lstStyle>
            <a:lvl1pPr>
              <a:defRPr smtClean="0"/>
            </a:lvl1pPr>
          </a:lstStyle>
          <a:p>
            <a:pPr>
              <a:defRPr/>
            </a:pPr>
            <a:fld id="{A8EF164D-0095-4A96-9077-034E1ED1736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867889119"/>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p:txBody>
          <a:bodyPr/>
          <a:lstStyle>
            <a:lvl1pPr>
              <a:defRPr smtClean="0"/>
            </a:lvl1pPr>
          </a:lstStyle>
          <a:p>
            <a:pPr>
              <a:defRPr/>
            </a:pPr>
            <a:fld id="{017E65C6-9D1F-4135-9F29-9760083C3C1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94553725"/>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p:txBody>
          <a:bodyPr/>
          <a:lstStyle>
            <a:lvl1pPr>
              <a:defRPr smtClean="0"/>
            </a:lvl1pPr>
          </a:lstStyle>
          <a:p>
            <a:pPr>
              <a:defRPr/>
            </a:pPr>
            <a:fld id="{155F978D-1E9A-4F33-830C-6CA610C70360}"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247355905"/>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8C0618C2-F9F9-487D-A5BA-71E82D125B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15731969"/>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3F5258BC-5B78-4E45-B64A-E07FDBA795F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498187776"/>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69276ED5-F0DB-4D06-BE13-A0566ABB2C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684586155"/>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4" y="171451"/>
            <a:ext cx="2135187" cy="440293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1" y="171451"/>
            <a:ext cx="6253163" cy="440293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BA47E3D-4C18-40C7-A6F1-4F1B1A4EDC1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450347823"/>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2017/1/2</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body" idx="1"/>
          </p:nvPr>
        </p:nvSpPr>
        <p:spPr bwMode="auto">
          <a:xfrm>
            <a:off x="609600" y="1200151"/>
            <a:ext cx="8153400" cy="3374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2"/>
            <a:r>
              <a:rPr lang="zh-CN" altLang="en-US" smtClean="0"/>
              <a:t>第五级</a:t>
            </a:r>
          </a:p>
        </p:txBody>
      </p:sp>
      <p:sp>
        <p:nvSpPr>
          <p:cNvPr id="1027" name="Rectangle 3"/>
          <p:cNvSpPr>
            <a:spLocks noGrp="1" noRot="1" noChangeArrowheads="1"/>
          </p:cNvSpPr>
          <p:nvPr>
            <p:ph type="title"/>
          </p:nvPr>
        </p:nvSpPr>
        <p:spPr bwMode="auto">
          <a:xfrm>
            <a:off x="298450" y="171450"/>
            <a:ext cx="85407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3492" name="Rectangle 4"/>
          <p:cNvSpPr>
            <a:spLocks noGrp="1" noChangeArrowheads="1"/>
          </p:cNvSpPr>
          <p:nvPr>
            <p:ph type="dt" sz="half" idx="2"/>
          </p:nvPr>
        </p:nvSpPr>
        <p:spPr bwMode="auto">
          <a:xfrm>
            <a:off x="492126" y="4707731"/>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3" name="Rectangle 5"/>
          <p:cNvSpPr>
            <a:spLocks noGrp="1" noChangeArrowheads="1"/>
          </p:cNvSpPr>
          <p:nvPr>
            <p:ph type="ftr" sz="quarter" idx="3"/>
          </p:nvPr>
        </p:nvSpPr>
        <p:spPr bwMode="auto">
          <a:xfrm>
            <a:off x="3121025"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4" name="Rectangle 6"/>
          <p:cNvSpPr>
            <a:spLocks noGrp="1" noChangeArrowheads="1"/>
          </p:cNvSpPr>
          <p:nvPr>
            <p:ph type="sldNum" sz="quarter" idx="4"/>
          </p:nvPr>
        </p:nvSpPr>
        <p:spPr bwMode="auto">
          <a:xfrm>
            <a:off x="6550025" y="4683919"/>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smtClean="0"/>
            </a:lvl1pPr>
          </a:lstStyle>
          <a:p>
            <a:pPr fontAlgn="base">
              <a:spcBef>
                <a:spcPct val="0"/>
              </a:spcBef>
              <a:spcAft>
                <a:spcPct val="0"/>
              </a:spcAft>
              <a:defRPr/>
            </a:pPr>
            <a:fld id="{307D1138-9CC4-45C8-AB8B-D4B4EA0AA5CD}"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grpSp>
        <p:nvGrpSpPr>
          <p:cNvPr id="1031" name="Group 7"/>
          <p:cNvGrpSpPr>
            <a:grpSpLocks/>
          </p:cNvGrpSpPr>
          <p:nvPr/>
        </p:nvGrpSpPr>
        <p:grpSpPr bwMode="auto">
          <a:xfrm>
            <a:off x="566738" y="0"/>
            <a:ext cx="7891462" cy="5116116"/>
            <a:chOff x="349" y="23"/>
            <a:chExt cx="4971" cy="4297"/>
          </a:xfrm>
        </p:grpSpPr>
        <p:sp>
          <p:nvSpPr>
            <p:cNvPr id="1032" name="Rectangle 8"/>
            <p:cNvSpPr>
              <a:spLocks noChangeArrowheads="1"/>
            </p:cNvSpPr>
            <p:nvPr/>
          </p:nvSpPr>
          <p:spPr bwMode="auto">
            <a:xfrm>
              <a:off x="38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33" name="Freeform 9"/>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4" name="Freeform 10"/>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5" name="Freeform 11"/>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6" name="Freeform 12"/>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7" name="Freeform 13"/>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8" name="Freeform 14"/>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9" name="Freeform 15"/>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0" name="Freeform 16"/>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1" name="Freeform 17"/>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2" name="Freeform 18"/>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3" name="Rectangle 19"/>
            <p:cNvSpPr>
              <a:spLocks noChangeArrowheads="1"/>
            </p:cNvSpPr>
            <p:nvPr/>
          </p:nvSpPr>
          <p:spPr bwMode="auto">
            <a:xfrm>
              <a:off x="38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4" name="Rectangle 20"/>
            <p:cNvSpPr>
              <a:spLocks noChangeArrowheads="1"/>
            </p:cNvSpPr>
            <p:nvPr/>
          </p:nvSpPr>
          <p:spPr bwMode="auto">
            <a:xfrm>
              <a:off x="82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5" name="Freeform 21"/>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6" name="Freeform 22"/>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7" name="Freeform 23"/>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8" name="Freeform 24"/>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9" name="Freeform 25"/>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0" name="Freeform 26"/>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1" name="Freeform 27"/>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2" name="Freeform 28"/>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3" name="Freeform 29"/>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4" name="Freeform 30"/>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5" name="Rectangle 31"/>
            <p:cNvSpPr>
              <a:spLocks noChangeArrowheads="1"/>
            </p:cNvSpPr>
            <p:nvPr/>
          </p:nvSpPr>
          <p:spPr bwMode="auto">
            <a:xfrm>
              <a:off x="82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6" name="Rectangle 32"/>
            <p:cNvSpPr>
              <a:spLocks noChangeArrowheads="1"/>
            </p:cNvSpPr>
            <p:nvPr/>
          </p:nvSpPr>
          <p:spPr bwMode="auto">
            <a:xfrm>
              <a:off x="127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7" name="Freeform 33"/>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8" name="Freeform 34"/>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9" name="Freeform 35"/>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0" name="Freeform 36"/>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1" name="Freeform 37"/>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2" name="Freeform 38"/>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3" name="Freeform 39"/>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4" name="Freeform 40"/>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5" name="Freeform 41"/>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6" name="Freeform 42"/>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7" name="Rectangle 43"/>
            <p:cNvSpPr>
              <a:spLocks noChangeArrowheads="1"/>
            </p:cNvSpPr>
            <p:nvPr/>
          </p:nvSpPr>
          <p:spPr bwMode="auto">
            <a:xfrm>
              <a:off x="127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8" name="Rectangle 44"/>
            <p:cNvSpPr>
              <a:spLocks noChangeArrowheads="1"/>
            </p:cNvSpPr>
            <p:nvPr/>
          </p:nvSpPr>
          <p:spPr bwMode="auto">
            <a:xfrm>
              <a:off x="172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9" name="Freeform 45"/>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0" name="Freeform 46"/>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1" name="Freeform 47"/>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2" name="Freeform 48"/>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3" name="Freeform 49"/>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4" name="Freeform 50"/>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5" name="Freeform 51"/>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6" name="Freeform 52"/>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7" name="Freeform 53"/>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8" name="Freeform 54"/>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9" name="Rectangle 55"/>
            <p:cNvSpPr>
              <a:spLocks noChangeArrowheads="1"/>
            </p:cNvSpPr>
            <p:nvPr/>
          </p:nvSpPr>
          <p:spPr bwMode="auto">
            <a:xfrm>
              <a:off x="172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0" name="Rectangle 56"/>
            <p:cNvSpPr>
              <a:spLocks noChangeArrowheads="1"/>
            </p:cNvSpPr>
            <p:nvPr/>
          </p:nvSpPr>
          <p:spPr bwMode="auto">
            <a:xfrm>
              <a:off x="216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1" name="Freeform 57"/>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2" name="Freeform 58"/>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3" name="Freeform 59"/>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4" name="Freeform 60"/>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5" name="Freeform 61"/>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6" name="Freeform 62"/>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7" name="Freeform 63"/>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8" name="Freeform 64"/>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9" name="Freeform 65"/>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0" name="Freeform 66"/>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1" name="Rectangle 67"/>
            <p:cNvSpPr>
              <a:spLocks noChangeArrowheads="1"/>
            </p:cNvSpPr>
            <p:nvPr/>
          </p:nvSpPr>
          <p:spPr bwMode="auto">
            <a:xfrm>
              <a:off x="216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2" name="Rectangle 68"/>
            <p:cNvSpPr>
              <a:spLocks noChangeArrowheads="1"/>
            </p:cNvSpPr>
            <p:nvPr/>
          </p:nvSpPr>
          <p:spPr bwMode="auto">
            <a:xfrm>
              <a:off x="262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3" name="Freeform 69"/>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4" name="Freeform 70"/>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5" name="Freeform 71"/>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6" name="Freeform 72"/>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7" name="Freeform 73"/>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8" name="Freeform 74"/>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9" name="Freeform 75"/>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0" name="Freeform 76"/>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1" name="Freeform 77"/>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2" name="Freeform 78"/>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3" name="Rectangle 79"/>
            <p:cNvSpPr>
              <a:spLocks noChangeArrowheads="1"/>
            </p:cNvSpPr>
            <p:nvPr/>
          </p:nvSpPr>
          <p:spPr bwMode="auto">
            <a:xfrm>
              <a:off x="262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4" name="Rectangle 80"/>
            <p:cNvSpPr>
              <a:spLocks noChangeArrowheads="1"/>
            </p:cNvSpPr>
            <p:nvPr/>
          </p:nvSpPr>
          <p:spPr bwMode="auto">
            <a:xfrm>
              <a:off x="306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5" name="Freeform 81"/>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6" name="Freeform 82"/>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7" name="Freeform 83"/>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8" name="Freeform 84"/>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9" name="Freeform 85"/>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0" name="Freeform 86"/>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1" name="Freeform 87"/>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2" name="Freeform 88"/>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3" name="Freeform 89"/>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4" name="Freeform 90"/>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5" name="Rectangle 91"/>
            <p:cNvSpPr>
              <a:spLocks noChangeArrowheads="1"/>
            </p:cNvSpPr>
            <p:nvPr/>
          </p:nvSpPr>
          <p:spPr bwMode="auto">
            <a:xfrm>
              <a:off x="306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6" name="Rectangle 92"/>
            <p:cNvSpPr>
              <a:spLocks noChangeArrowheads="1"/>
            </p:cNvSpPr>
            <p:nvPr/>
          </p:nvSpPr>
          <p:spPr bwMode="auto">
            <a:xfrm>
              <a:off x="351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7" name="Freeform 93"/>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8" name="Freeform 94"/>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9" name="Freeform 95"/>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0" name="Freeform 96"/>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1" name="Freeform 97"/>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2" name="Freeform 98"/>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3" name="Freeform 99"/>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4" name="Freeform 100"/>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5" name="Freeform 101"/>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6" name="Freeform 102"/>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7" name="Rectangle 103"/>
            <p:cNvSpPr>
              <a:spLocks noChangeArrowheads="1"/>
            </p:cNvSpPr>
            <p:nvPr/>
          </p:nvSpPr>
          <p:spPr bwMode="auto">
            <a:xfrm>
              <a:off x="351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8" name="Rectangle 104"/>
            <p:cNvSpPr>
              <a:spLocks noChangeArrowheads="1"/>
            </p:cNvSpPr>
            <p:nvPr/>
          </p:nvSpPr>
          <p:spPr bwMode="auto">
            <a:xfrm>
              <a:off x="396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9" name="Freeform 105"/>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0" name="Freeform 106"/>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1" name="Freeform 107"/>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2" name="Freeform 108"/>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3" name="Freeform 109"/>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4" name="Freeform 110"/>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5" name="Freeform 111"/>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6" name="Freeform 112"/>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7" name="Freeform 113"/>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8" name="Freeform 114"/>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9" name="Rectangle 115"/>
            <p:cNvSpPr>
              <a:spLocks noChangeArrowheads="1"/>
            </p:cNvSpPr>
            <p:nvPr/>
          </p:nvSpPr>
          <p:spPr bwMode="auto">
            <a:xfrm>
              <a:off x="396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0" name="Rectangle 116"/>
            <p:cNvSpPr>
              <a:spLocks noChangeArrowheads="1"/>
            </p:cNvSpPr>
            <p:nvPr/>
          </p:nvSpPr>
          <p:spPr bwMode="auto">
            <a:xfrm>
              <a:off x="440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1" name="Freeform 117"/>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2" name="Freeform 118"/>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3" name="Freeform 119"/>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4" name="Freeform 120"/>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5" name="Freeform 121"/>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6" name="Freeform 122"/>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7" name="Freeform 123"/>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8" name="Freeform 124"/>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9" name="Freeform 125"/>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0" name="Freeform 126"/>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1" name="Rectangle 127"/>
            <p:cNvSpPr>
              <a:spLocks noChangeArrowheads="1"/>
            </p:cNvSpPr>
            <p:nvPr/>
          </p:nvSpPr>
          <p:spPr bwMode="auto">
            <a:xfrm>
              <a:off x="440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2" name="Rectangle 128"/>
            <p:cNvSpPr>
              <a:spLocks noChangeArrowheads="1"/>
            </p:cNvSpPr>
            <p:nvPr/>
          </p:nvSpPr>
          <p:spPr bwMode="auto">
            <a:xfrm>
              <a:off x="485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3" name="Freeform 129"/>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4" name="Freeform 130"/>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5" name="Freeform 131"/>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6" name="Freeform 132"/>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7" name="Freeform 133"/>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8" name="Freeform 134"/>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9" name="Freeform 135"/>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0" name="Freeform 136"/>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1" name="Freeform 137"/>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2" name="Freeform 138"/>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3" name="Rectangle 139"/>
            <p:cNvSpPr>
              <a:spLocks noChangeArrowheads="1"/>
            </p:cNvSpPr>
            <p:nvPr/>
          </p:nvSpPr>
          <p:spPr bwMode="auto">
            <a:xfrm>
              <a:off x="485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4" name="Rectangle 140"/>
            <p:cNvSpPr>
              <a:spLocks noChangeArrowheads="1"/>
            </p:cNvSpPr>
            <p:nvPr/>
          </p:nvSpPr>
          <p:spPr bwMode="auto">
            <a:xfrm>
              <a:off x="530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5" name="Freeform 141"/>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6" name="Freeform 142"/>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7" name="Freeform 143"/>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8" name="Freeform 144"/>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9" name="Freeform 145"/>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0" name="Freeform 146"/>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1" name="Freeform 147"/>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2" name="Freeform 148"/>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3" name="Freeform 149"/>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4" name="Freeform 150"/>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5" name="Rectangle 151"/>
            <p:cNvSpPr>
              <a:spLocks noChangeArrowheads="1"/>
            </p:cNvSpPr>
            <p:nvPr/>
          </p:nvSpPr>
          <p:spPr bwMode="auto">
            <a:xfrm>
              <a:off x="530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76" name="Freeform 152"/>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Tree>
    <p:extLst>
      <p:ext uri="{BB962C8B-B14F-4D97-AF65-F5344CB8AC3E}">
        <p14:creationId xmlns:p14="http://schemas.microsoft.com/office/powerpoint/2010/main" val="259878712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charset="0"/>
          <a:ea typeface="宋体" pitchFamily="2" charset="-122"/>
        </a:defRPr>
      </a:lvl2pPr>
      <a:lvl3pPr algn="ctr" rtl="0" eaLnBrk="0" fontAlgn="base" hangingPunct="0">
        <a:spcBef>
          <a:spcPct val="0"/>
        </a:spcBef>
        <a:spcAft>
          <a:spcPct val="0"/>
        </a:spcAft>
        <a:defRPr sz="3300">
          <a:solidFill>
            <a:schemeClr val="tx2"/>
          </a:solidFill>
          <a:latin typeface="Arial" charset="0"/>
          <a:ea typeface="宋体" pitchFamily="2" charset="-122"/>
        </a:defRPr>
      </a:lvl3pPr>
      <a:lvl4pPr algn="ctr" rtl="0" eaLnBrk="0" fontAlgn="base" hangingPunct="0">
        <a:spcBef>
          <a:spcPct val="0"/>
        </a:spcBef>
        <a:spcAft>
          <a:spcPct val="0"/>
        </a:spcAft>
        <a:defRPr sz="3300">
          <a:solidFill>
            <a:schemeClr val="tx2"/>
          </a:solidFill>
          <a:latin typeface="Arial" charset="0"/>
          <a:ea typeface="宋体" pitchFamily="2" charset="-122"/>
        </a:defRPr>
      </a:lvl4pPr>
      <a:lvl5pPr algn="ctr" rtl="0" eaLnBrk="0" fontAlgn="base" hangingPunct="0">
        <a:spcBef>
          <a:spcPct val="0"/>
        </a:spcBef>
        <a:spcAft>
          <a:spcPct val="0"/>
        </a:spcAft>
        <a:defRPr sz="3300">
          <a:solidFill>
            <a:schemeClr val="tx2"/>
          </a:solidFill>
          <a:latin typeface="Arial" charset="0"/>
          <a:ea typeface="宋体" pitchFamily="2" charset="-122"/>
        </a:defRPr>
      </a:lvl5pPr>
      <a:lvl6pPr marL="342900" algn="ctr" rtl="0" fontAlgn="base">
        <a:spcBef>
          <a:spcPct val="0"/>
        </a:spcBef>
        <a:spcAft>
          <a:spcPct val="0"/>
        </a:spcAft>
        <a:defRPr sz="3300">
          <a:solidFill>
            <a:schemeClr val="tx2"/>
          </a:solidFill>
          <a:latin typeface="Arial" charset="0"/>
          <a:ea typeface="宋体" pitchFamily="2" charset="-122"/>
        </a:defRPr>
      </a:lvl6pPr>
      <a:lvl7pPr marL="685800" algn="ctr" rtl="0" fontAlgn="base">
        <a:spcBef>
          <a:spcPct val="0"/>
        </a:spcBef>
        <a:spcAft>
          <a:spcPct val="0"/>
        </a:spcAft>
        <a:defRPr sz="3300">
          <a:solidFill>
            <a:schemeClr val="tx2"/>
          </a:solidFill>
          <a:latin typeface="Arial" charset="0"/>
          <a:ea typeface="宋体" pitchFamily="2" charset="-122"/>
        </a:defRPr>
      </a:lvl7pPr>
      <a:lvl8pPr marL="1028700" algn="ctr" rtl="0" fontAlgn="base">
        <a:spcBef>
          <a:spcPct val="0"/>
        </a:spcBef>
        <a:spcAft>
          <a:spcPct val="0"/>
        </a:spcAft>
        <a:defRPr sz="3300">
          <a:solidFill>
            <a:schemeClr val="tx2"/>
          </a:solidFill>
          <a:latin typeface="Arial" charset="0"/>
          <a:ea typeface="宋体" pitchFamily="2" charset="-122"/>
        </a:defRPr>
      </a:lvl8pPr>
      <a:lvl9pPr marL="1371600" algn="ctr" rtl="0" fontAlgn="base">
        <a:spcBef>
          <a:spcPct val="0"/>
        </a:spcBef>
        <a:spcAft>
          <a:spcPct val="0"/>
        </a:spcAft>
        <a:defRPr sz="3300">
          <a:solidFill>
            <a:schemeClr val="tx2"/>
          </a:solidFill>
          <a:latin typeface="Arial" charset="0"/>
          <a:ea typeface="宋体" pitchFamily="2" charset="-122"/>
        </a:defRPr>
      </a:lvl9pPr>
    </p:titleStyle>
    <p:bodyStyle>
      <a:lvl1pPr marL="257175" indent="-257175" algn="l" rtl="0" eaLnBrk="0" fontAlgn="base" hangingPunct="0">
        <a:spcBef>
          <a:spcPct val="20000"/>
        </a:spcBef>
        <a:spcAft>
          <a:spcPct val="0"/>
        </a:spcAft>
        <a:buClr>
          <a:schemeClr val="hlink"/>
        </a:buClr>
        <a:buFont typeface="Wingdings" panose="05000000000000000000" pitchFamily="2" charset="2"/>
        <a:buChar char="§"/>
        <a:defRPr sz="2400">
          <a:solidFill>
            <a:schemeClr val="tx1"/>
          </a:solidFill>
          <a:latin typeface="+mn-lt"/>
          <a:ea typeface="+mn-ea"/>
          <a:cs typeface="+mn-cs"/>
        </a:defRPr>
      </a:lvl1pPr>
      <a:lvl2pPr marL="557213" indent="-214313" algn="l" rtl="0" eaLnBrk="0" fontAlgn="base" hangingPunct="0">
        <a:spcBef>
          <a:spcPct val="20000"/>
        </a:spcBef>
        <a:spcAft>
          <a:spcPct val="0"/>
        </a:spcAft>
        <a:buClr>
          <a:schemeClr val="tx2"/>
        </a:buClr>
        <a:buSzPct val="85000"/>
        <a:buFont typeface="Wingdings" panose="05000000000000000000" pitchFamily="2" charset="2"/>
        <a:buChar char="Ø"/>
        <a:defRPr sz="2100">
          <a:solidFill>
            <a:schemeClr val="tx1"/>
          </a:solidFill>
          <a:latin typeface="+mn-lt"/>
          <a:ea typeface="+mn-ea"/>
        </a:defRPr>
      </a:lvl2pPr>
      <a:lvl3pPr marL="857250" indent="-171450" algn="l" rtl="0" eaLnBrk="0" fontAlgn="base" hangingPunct="0">
        <a:spcBef>
          <a:spcPct val="20000"/>
        </a:spcBef>
        <a:spcAft>
          <a:spcPct val="0"/>
        </a:spcAft>
        <a:buClr>
          <a:schemeClr val="hlink"/>
        </a:buClr>
        <a:buSzPct val="95000"/>
        <a:buFont typeface="Wingdings 2" panose="05020102010507070707" pitchFamily="18" charset="2"/>
        <a:buChar char="¡"/>
        <a:defRPr sz="1800">
          <a:solidFill>
            <a:schemeClr val="tx1"/>
          </a:solidFill>
          <a:latin typeface="+mn-lt"/>
          <a:ea typeface="+mn-ea"/>
        </a:defRPr>
      </a:lvl3pPr>
      <a:lvl4pPr marL="1200150" indent="-171450" algn="l" rtl="0" eaLnBrk="0" fontAlgn="base" hangingPunct="0">
        <a:spcBef>
          <a:spcPct val="20000"/>
        </a:spcBef>
        <a:spcAft>
          <a:spcPct val="0"/>
        </a:spcAft>
        <a:buClr>
          <a:schemeClr val="tx2"/>
        </a:buClr>
        <a:buSzPct val="90000"/>
        <a:buFont typeface="Wingdings" panose="05000000000000000000" pitchFamily="2" charset="2"/>
        <a:buChar char="Ø"/>
        <a:defRPr sz="1500">
          <a:solidFill>
            <a:schemeClr val="tx1"/>
          </a:solidFill>
          <a:latin typeface="+mn-lt"/>
          <a:ea typeface="+mn-ea"/>
        </a:defRPr>
      </a:lvl4pPr>
      <a:lvl5pPr marL="1543050" indent="-171450" algn="l" rtl="0" eaLnBrk="0" fontAlgn="base" hangingPunct="0">
        <a:spcBef>
          <a:spcPct val="20000"/>
        </a:spcBef>
        <a:spcAft>
          <a:spcPct val="0"/>
        </a:spcAft>
        <a:buClr>
          <a:schemeClr val="hlink"/>
        </a:buClr>
        <a:buFont typeface="Wingdings 2" panose="05020102010507070707" pitchFamily="18" charset="2"/>
        <a:buChar char="¡"/>
        <a:defRPr sz="1500">
          <a:solidFill>
            <a:schemeClr val="tx1"/>
          </a:solidFill>
          <a:latin typeface="+mn-lt"/>
          <a:ea typeface="+mn-ea"/>
        </a:defRPr>
      </a:lvl5pPr>
      <a:lvl6pPr marL="18859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6pPr>
      <a:lvl7pPr marL="22288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7pPr>
      <a:lvl8pPr marL="25717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8pPr>
      <a:lvl9pPr marL="29146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body" idx="1"/>
          </p:nvPr>
        </p:nvSpPr>
        <p:spPr bwMode="auto">
          <a:xfrm>
            <a:off x="609600" y="1200151"/>
            <a:ext cx="8153400" cy="3374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2"/>
            <a:r>
              <a:rPr lang="zh-CN" altLang="en-US" smtClean="0"/>
              <a:t>第五级</a:t>
            </a:r>
          </a:p>
        </p:txBody>
      </p:sp>
      <p:sp>
        <p:nvSpPr>
          <p:cNvPr id="1027" name="Rectangle 3"/>
          <p:cNvSpPr>
            <a:spLocks noGrp="1" noRot="1" noChangeArrowheads="1"/>
          </p:cNvSpPr>
          <p:nvPr>
            <p:ph type="title"/>
          </p:nvPr>
        </p:nvSpPr>
        <p:spPr bwMode="auto">
          <a:xfrm>
            <a:off x="298450" y="171450"/>
            <a:ext cx="85407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3492" name="Rectangle 4"/>
          <p:cNvSpPr>
            <a:spLocks noGrp="1" noChangeArrowheads="1"/>
          </p:cNvSpPr>
          <p:nvPr>
            <p:ph type="dt" sz="half" idx="2"/>
          </p:nvPr>
        </p:nvSpPr>
        <p:spPr bwMode="auto">
          <a:xfrm>
            <a:off x="492126" y="4707731"/>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3" name="Rectangle 5"/>
          <p:cNvSpPr>
            <a:spLocks noGrp="1" noChangeArrowheads="1"/>
          </p:cNvSpPr>
          <p:nvPr>
            <p:ph type="ftr" sz="quarter" idx="3"/>
          </p:nvPr>
        </p:nvSpPr>
        <p:spPr bwMode="auto">
          <a:xfrm>
            <a:off x="3121025"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4" name="Rectangle 6"/>
          <p:cNvSpPr>
            <a:spLocks noGrp="1" noChangeArrowheads="1"/>
          </p:cNvSpPr>
          <p:nvPr>
            <p:ph type="sldNum" sz="quarter" idx="4"/>
          </p:nvPr>
        </p:nvSpPr>
        <p:spPr bwMode="auto">
          <a:xfrm>
            <a:off x="6550025" y="4683919"/>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smtClean="0"/>
            </a:lvl1pPr>
          </a:lstStyle>
          <a:p>
            <a:pPr fontAlgn="base">
              <a:spcBef>
                <a:spcPct val="0"/>
              </a:spcBef>
              <a:spcAft>
                <a:spcPct val="0"/>
              </a:spcAft>
              <a:defRPr/>
            </a:pPr>
            <a:fld id="{307D1138-9CC4-45C8-AB8B-D4B4EA0AA5CD}"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grpSp>
        <p:nvGrpSpPr>
          <p:cNvPr id="1031" name="Group 7"/>
          <p:cNvGrpSpPr>
            <a:grpSpLocks/>
          </p:cNvGrpSpPr>
          <p:nvPr/>
        </p:nvGrpSpPr>
        <p:grpSpPr bwMode="auto">
          <a:xfrm>
            <a:off x="566738" y="0"/>
            <a:ext cx="7891462" cy="5116116"/>
            <a:chOff x="349" y="23"/>
            <a:chExt cx="4971" cy="4297"/>
          </a:xfrm>
        </p:grpSpPr>
        <p:sp>
          <p:nvSpPr>
            <p:cNvPr id="1032" name="Rectangle 8"/>
            <p:cNvSpPr>
              <a:spLocks noChangeArrowheads="1"/>
            </p:cNvSpPr>
            <p:nvPr/>
          </p:nvSpPr>
          <p:spPr bwMode="auto">
            <a:xfrm>
              <a:off x="38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33" name="Freeform 9"/>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4" name="Freeform 10"/>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5" name="Freeform 11"/>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6" name="Freeform 12"/>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7" name="Freeform 13"/>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8" name="Freeform 14"/>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9" name="Freeform 15"/>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0" name="Freeform 16"/>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1" name="Freeform 17"/>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2" name="Freeform 18"/>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3" name="Rectangle 19"/>
            <p:cNvSpPr>
              <a:spLocks noChangeArrowheads="1"/>
            </p:cNvSpPr>
            <p:nvPr/>
          </p:nvSpPr>
          <p:spPr bwMode="auto">
            <a:xfrm>
              <a:off x="38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4" name="Rectangle 20"/>
            <p:cNvSpPr>
              <a:spLocks noChangeArrowheads="1"/>
            </p:cNvSpPr>
            <p:nvPr/>
          </p:nvSpPr>
          <p:spPr bwMode="auto">
            <a:xfrm>
              <a:off x="82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5" name="Freeform 21"/>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6" name="Freeform 22"/>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7" name="Freeform 23"/>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8" name="Freeform 24"/>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9" name="Freeform 25"/>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0" name="Freeform 26"/>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1" name="Freeform 27"/>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2" name="Freeform 28"/>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3" name="Freeform 29"/>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4" name="Freeform 30"/>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5" name="Rectangle 31"/>
            <p:cNvSpPr>
              <a:spLocks noChangeArrowheads="1"/>
            </p:cNvSpPr>
            <p:nvPr/>
          </p:nvSpPr>
          <p:spPr bwMode="auto">
            <a:xfrm>
              <a:off x="82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6" name="Rectangle 32"/>
            <p:cNvSpPr>
              <a:spLocks noChangeArrowheads="1"/>
            </p:cNvSpPr>
            <p:nvPr/>
          </p:nvSpPr>
          <p:spPr bwMode="auto">
            <a:xfrm>
              <a:off x="127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7" name="Freeform 33"/>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8" name="Freeform 34"/>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9" name="Freeform 35"/>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0" name="Freeform 36"/>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1" name="Freeform 37"/>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2" name="Freeform 38"/>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3" name="Freeform 39"/>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4" name="Freeform 40"/>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5" name="Freeform 41"/>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6" name="Freeform 42"/>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7" name="Rectangle 43"/>
            <p:cNvSpPr>
              <a:spLocks noChangeArrowheads="1"/>
            </p:cNvSpPr>
            <p:nvPr/>
          </p:nvSpPr>
          <p:spPr bwMode="auto">
            <a:xfrm>
              <a:off x="127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8" name="Rectangle 44"/>
            <p:cNvSpPr>
              <a:spLocks noChangeArrowheads="1"/>
            </p:cNvSpPr>
            <p:nvPr/>
          </p:nvSpPr>
          <p:spPr bwMode="auto">
            <a:xfrm>
              <a:off x="172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9" name="Freeform 45"/>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0" name="Freeform 46"/>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1" name="Freeform 47"/>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2" name="Freeform 48"/>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3" name="Freeform 49"/>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4" name="Freeform 50"/>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5" name="Freeform 51"/>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6" name="Freeform 52"/>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7" name="Freeform 53"/>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8" name="Freeform 54"/>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9" name="Rectangle 55"/>
            <p:cNvSpPr>
              <a:spLocks noChangeArrowheads="1"/>
            </p:cNvSpPr>
            <p:nvPr/>
          </p:nvSpPr>
          <p:spPr bwMode="auto">
            <a:xfrm>
              <a:off x="172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0" name="Rectangle 56"/>
            <p:cNvSpPr>
              <a:spLocks noChangeArrowheads="1"/>
            </p:cNvSpPr>
            <p:nvPr/>
          </p:nvSpPr>
          <p:spPr bwMode="auto">
            <a:xfrm>
              <a:off x="216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1" name="Freeform 57"/>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2" name="Freeform 58"/>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3" name="Freeform 59"/>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4" name="Freeform 60"/>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5" name="Freeform 61"/>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6" name="Freeform 62"/>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7" name="Freeform 63"/>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8" name="Freeform 64"/>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9" name="Freeform 65"/>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0" name="Freeform 66"/>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1" name="Rectangle 67"/>
            <p:cNvSpPr>
              <a:spLocks noChangeArrowheads="1"/>
            </p:cNvSpPr>
            <p:nvPr/>
          </p:nvSpPr>
          <p:spPr bwMode="auto">
            <a:xfrm>
              <a:off x="216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2" name="Rectangle 68"/>
            <p:cNvSpPr>
              <a:spLocks noChangeArrowheads="1"/>
            </p:cNvSpPr>
            <p:nvPr/>
          </p:nvSpPr>
          <p:spPr bwMode="auto">
            <a:xfrm>
              <a:off x="262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3" name="Freeform 69"/>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4" name="Freeform 70"/>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5" name="Freeform 71"/>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6" name="Freeform 72"/>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7" name="Freeform 73"/>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8" name="Freeform 74"/>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9" name="Freeform 75"/>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0" name="Freeform 76"/>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1" name="Freeform 77"/>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2" name="Freeform 78"/>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3" name="Rectangle 79"/>
            <p:cNvSpPr>
              <a:spLocks noChangeArrowheads="1"/>
            </p:cNvSpPr>
            <p:nvPr/>
          </p:nvSpPr>
          <p:spPr bwMode="auto">
            <a:xfrm>
              <a:off x="262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4" name="Rectangle 80"/>
            <p:cNvSpPr>
              <a:spLocks noChangeArrowheads="1"/>
            </p:cNvSpPr>
            <p:nvPr/>
          </p:nvSpPr>
          <p:spPr bwMode="auto">
            <a:xfrm>
              <a:off x="306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5" name="Freeform 81"/>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6" name="Freeform 82"/>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7" name="Freeform 83"/>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8" name="Freeform 84"/>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9" name="Freeform 85"/>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0" name="Freeform 86"/>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1" name="Freeform 87"/>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2" name="Freeform 88"/>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3" name="Freeform 89"/>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4" name="Freeform 90"/>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5" name="Rectangle 91"/>
            <p:cNvSpPr>
              <a:spLocks noChangeArrowheads="1"/>
            </p:cNvSpPr>
            <p:nvPr/>
          </p:nvSpPr>
          <p:spPr bwMode="auto">
            <a:xfrm>
              <a:off x="306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6" name="Rectangle 92"/>
            <p:cNvSpPr>
              <a:spLocks noChangeArrowheads="1"/>
            </p:cNvSpPr>
            <p:nvPr/>
          </p:nvSpPr>
          <p:spPr bwMode="auto">
            <a:xfrm>
              <a:off x="351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7" name="Freeform 93"/>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8" name="Freeform 94"/>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9" name="Freeform 95"/>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0" name="Freeform 96"/>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1" name="Freeform 97"/>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2" name="Freeform 98"/>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3" name="Freeform 99"/>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4" name="Freeform 100"/>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5" name="Freeform 101"/>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6" name="Freeform 102"/>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7" name="Rectangle 103"/>
            <p:cNvSpPr>
              <a:spLocks noChangeArrowheads="1"/>
            </p:cNvSpPr>
            <p:nvPr/>
          </p:nvSpPr>
          <p:spPr bwMode="auto">
            <a:xfrm>
              <a:off x="351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8" name="Rectangle 104"/>
            <p:cNvSpPr>
              <a:spLocks noChangeArrowheads="1"/>
            </p:cNvSpPr>
            <p:nvPr/>
          </p:nvSpPr>
          <p:spPr bwMode="auto">
            <a:xfrm>
              <a:off x="396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9" name="Freeform 105"/>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0" name="Freeform 106"/>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1" name="Freeform 107"/>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2" name="Freeform 108"/>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3" name="Freeform 109"/>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4" name="Freeform 110"/>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5" name="Freeform 111"/>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6" name="Freeform 112"/>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7" name="Freeform 113"/>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8" name="Freeform 114"/>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9" name="Rectangle 115"/>
            <p:cNvSpPr>
              <a:spLocks noChangeArrowheads="1"/>
            </p:cNvSpPr>
            <p:nvPr/>
          </p:nvSpPr>
          <p:spPr bwMode="auto">
            <a:xfrm>
              <a:off x="396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0" name="Rectangle 116"/>
            <p:cNvSpPr>
              <a:spLocks noChangeArrowheads="1"/>
            </p:cNvSpPr>
            <p:nvPr/>
          </p:nvSpPr>
          <p:spPr bwMode="auto">
            <a:xfrm>
              <a:off x="440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1" name="Freeform 117"/>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2" name="Freeform 118"/>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3" name="Freeform 119"/>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4" name="Freeform 120"/>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5" name="Freeform 121"/>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6" name="Freeform 122"/>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7" name="Freeform 123"/>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8" name="Freeform 124"/>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9" name="Freeform 125"/>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0" name="Freeform 126"/>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1" name="Rectangle 127"/>
            <p:cNvSpPr>
              <a:spLocks noChangeArrowheads="1"/>
            </p:cNvSpPr>
            <p:nvPr/>
          </p:nvSpPr>
          <p:spPr bwMode="auto">
            <a:xfrm>
              <a:off x="440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2" name="Rectangle 128"/>
            <p:cNvSpPr>
              <a:spLocks noChangeArrowheads="1"/>
            </p:cNvSpPr>
            <p:nvPr/>
          </p:nvSpPr>
          <p:spPr bwMode="auto">
            <a:xfrm>
              <a:off x="485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3" name="Freeform 129"/>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4" name="Freeform 130"/>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5" name="Freeform 131"/>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6" name="Freeform 132"/>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7" name="Freeform 133"/>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8" name="Freeform 134"/>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9" name="Freeform 135"/>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0" name="Freeform 136"/>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1" name="Freeform 137"/>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2" name="Freeform 138"/>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3" name="Rectangle 139"/>
            <p:cNvSpPr>
              <a:spLocks noChangeArrowheads="1"/>
            </p:cNvSpPr>
            <p:nvPr/>
          </p:nvSpPr>
          <p:spPr bwMode="auto">
            <a:xfrm>
              <a:off x="485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4" name="Rectangle 140"/>
            <p:cNvSpPr>
              <a:spLocks noChangeArrowheads="1"/>
            </p:cNvSpPr>
            <p:nvPr/>
          </p:nvSpPr>
          <p:spPr bwMode="auto">
            <a:xfrm>
              <a:off x="530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5" name="Freeform 141"/>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6" name="Freeform 142"/>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7" name="Freeform 143"/>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8" name="Freeform 144"/>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9" name="Freeform 145"/>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0" name="Freeform 146"/>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1" name="Freeform 147"/>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2" name="Freeform 148"/>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3" name="Freeform 149"/>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4" name="Freeform 150"/>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5" name="Rectangle 151"/>
            <p:cNvSpPr>
              <a:spLocks noChangeArrowheads="1"/>
            </p:cNvSpPr>
            <p:nvPr/>
          </p:nvSpPr>
          <p:spPr bwMode="auto">
            <a:xfrm>
              <a:off x="530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76" name="Freeform 152"/>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Tree>
    <p:extLst>
      <p:ext uri="{BB962C8B-B14F-4D97-AF65-F5344CB8AC3E}">
        <p14:creationId xmlns:p14="http://schemas.microsoft.com/office/powerpoint/2010/main" val="339423608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charset="0"/>
          <a:ea typeface="宋体" pitchFamily="2" charset="-122"/>
        </a:defRPr>
      </a:lvl2pPr>
      <a:lvl3pPr algn="ctr" rtl="0" eaLnBrk="0" fontAlgn="base" hangingPunct="0">
        <a:spcBef>
          <a:spcPct val="0"/>
        </a:spcBef>
        <a:spcAft>
          <a:spcPct val="0"/>
        </a:spcAft>
        <a:defRPr sz="3300">
          <a:solidFill>
            <a:schemeClr val="tx2"/>
          </a:solidFill>
          <a:latin typeface="Arial" charset="0"/>
          <a:ea typeface="宋体" pitchFamily="2" charset="-122"/>
        </a:defRPr>
      </a:lvl3pPr>
      <a:lvl4pPr algn="ctr" rtl="0" eaLnBrk="0" fontAlgn="base" hangingPunct="0">
        <a:spcBef>
          <a:spcPct val="0"/>
        </a:spcBef>
        <a:spcAft>
          <a:spcPct val="0"/>
        </a:spcAft>
        <a:defRPr sz="3300">
          <a:solidFill>
            <a:schemeClr val="tx2"/>
          </a:solidFill>
          <a:latin typeface="Arial" charset="0"/>
          <a:ea typeface="宋体" pitchFamily="2" charset="-122"/>
        </a:defRPr>
      </a:lvl4pPr>
      <a:lvl5pPr algn="ctr" rtl="0" eaLnBrk="0" fontAlgn="base" hangingPunct="0">
        <a:spcBef>
          <a:spcPct val="0"/>
        </a:spcBef>
        <a:spcAft>
          <a:spcPct val="0"/>
        </a:spcAft>
        <a:defRPr sz="3300">
          <a:solidFill>
            <a:schemeClr val="tx2"/>
          </a:solidFill>
          <a:latin typeface="Arial" charset="0"/>
          <a:ea typeface="宋体" pitchFamily="2" charset="-122"/>
        </a:defRPr>
      </a:lvl5pPr>
      <a:lvl6pPr marL="342900" algn="ctr" rtl="0" fontAlgn="base">
        <a:spcBef>
          <a:spcPct val="0"/>
        </a:spcBef>
        <a:spcAft>
          <a:spcPct val="0"/>
        </a:spcAft>
        <a:defRPr sz="3300">
          <a:solidFill>
            <a:schemeClr val="tx2"/>
          </a:solidFill>
          <a:latin typeface="Arial" charset="0"/>
          <a:ea typeface="宋体" pitchFamily="2" charset="-122"/>
        </a:defRPr>
      </a:lvl6pPr>
      <a:lvl7pPr marL="685800" algn="ctr" rtl="0" fontAlgn="base">
        <a:spcBef>
          <a:spcPct val="0"/>
        </a:spcBef>
        <a:spcAft>
          <a:spcPct val="0"/>
        </a:spcAft>
        <a:defRPr sz="3300">
          <a:solidFill>
            <a:schemeClr val="tx2"/>
          </a:solidFill>
          <a:latin typeface="Arial" charset="0"/>
          <a:ea typeface="宋体" pitchFamily="2" charset="-122"/>
        </a:defRPr>
      </a:lvl7pPr>
      <a:lvl8pPr marL="1028700" algn="ctr" rtl="0" fontAlgn="base">
        <a:spcBef>
          <a:spcPct val="0"/>
        </a:spcBef>
        <a:spcAft>
          <a:spcPct val="0"/>
        </a:spcAft>
        <a:defRPr sz="3300">
          <a:solidFill>
            <a:schemeClr val="tx2"/>
          </a:solidFill>
          <a:latin typeface="Arial" charset="0"/>
          <a:ea typeface="宋体" pitchFamily="2" charset="-122"/>
        </a:defRPr>
      </a:lvl8pPr>
      <a:lvl9pPr marL="1371600" algn="ctr" rtl="0" fontAlgn="base">
        <a:spcBef>
          <a:spcPct val="0"/>
        </a:spcBef>
        <a:spcAft>
          <a:spcPct val="0"/>
        </a:spcAft>
        <a:defRPr sz="3300">
          <a:solidFill>
            <a:schemeClr val="tx2"/>
          </a:solidFill>
          <a:latin typeface="Arial" charset="0"/>
          <a:ea typeface="宋体" pitchFamily="2" charset="-122"/>
        </a:defRPr>
      </a:lvl9pPr>
    </p:titleStyle>
    <p:bodyStyle>
      <a:lvl1pPr marL="257175" indent="-257175" algn="l" rtl="0" eaLnBrk="0" fontAlgn="base" hangingPunct="0">
        <a:spcBef>
          <a:spcPct val="20000"/>
        </a:spcBef>
        <a:spcAft>
          <a:spcPct val="0"/>
        </a:spcAft>
        <a:buClr>
          <a:schemeClr val="hlink"/>
        </a:buClr>
        <a:buFont typeface="Wingdings" panose="05000000000000000000" pitchFamily="2" charset="2"/>
        <a:buChar char="§"/>
        <a:defRPr sz="2400">
          <a:solidFill>
            <a:schemeClr val="tx1"/>
          </a:solidFill>
          <a:latin typeface="+mn-lt"/>
          <a:ea typeface="+mn-ea"/>
          <a:cs typeface="+mn-cs"/>
        </a:defRPr>
      </a:lvl1pPr>
      <a:lvl2pPr marL="557213" indent="-214313" algn="l" rtl="0" eaLnBrk="0" fontAlgn="base" hangingPunct="0">
        <a:spcBef>
          <a:spcPct val="20000"/>
        </a:spcBef>
        <a:spcAft>
          <a:spcPct val="0"/>
        </a:spcAft>
        <a:buClr>
          <a:schemeClr val="tx2"/>
        </a:buClr>
        <a:buSzPct val="85000"/>
        <a:buFont typeface="Wingdings" panose="05000000000000000000" pitchFamily="2" charset="2"/>
        <a:buChar char="Ø"/>
        <a:defRPr sz="2100">
          <a:solidFill>
            <a:schemeClr val="tx1"/>
          </a:solidFill>
          <a:latin typeface="+mn-lt"/>
          <a:ea typeface="+mn-ea"/>
        </a:defRPr>
      </a:lvl2pPr>
      <a:lvl3pPr marL="857250" indent="-171450" algn="l" rtl="0" eaLnBrk="0" fontAlgn="base" hangingPunct="0">
        <a:spcBef>
          <a:spcPct val="20000"/>
        </a:spcBef>
        <a:spcAft>
          <a:spcPct val="0"/>
        </a:spcAft>
        <a:buClr>
          <a:schemeClr val="hlink"/>
        </a:buClr>
        <a:buSzPct val="95000"/>
        <a:buFont typeface="Wingdings 2" panose="05020102010507070707" pitchFamily="18" charset="2"/>
        <a:buChar char="¡"/>
        <a:defRPr sz="1800">
          <a:solidFill>
            <a:schemeClr val="tx1"/>
          </a:solidFill>
          <a:latin typeface="+mn-lt"/>
          <a:ea typeface="+mn-ea"/>
        </a:defRPr>
      </a:lvl3pPr>
      <a:lvl4pPr marL="1200150" indent="-171450" algn="l" rtl="0" eaLnBrk="0" fontAlgn="base" hangingPunct="0">
        <a:spcBef>
          <a:spcPct val="20000"/>
        </a:spcBef>
        <a:spcAft>
          <a:spcPct val="0"/>
        </a:spcAft>
        <a:buClr>
          <a:schemeClr val="tx2"/>
        </a:buClr>
        <a:buSzPct val="90000"/>
        <a:buFont typeface="Wingdings" panose="05000000000000000000" pitchFamily="2" charset="2"/>
        <a:buChar char="Ø"/>
        <a:defRPr sz="1500">
          <a:solidFill>
            <a:schemeClr val="tx1"/>
          </a:solidFill>
          <a:latin typeface="+mn-lt"/>
          <a:ea typeface="+mn-ea"/>
        </a:defRPr>
      </a:lvl4pPr>
      <a:lvl5pPr marL="1543050" indent="-171450" algn="l" rtl="0" eaLnBrk="0" fontAlgn="base" hangingPunct="0">
        <a:spcBef>
          <a:spcPct val="20000"/>
        </a:spcBef>
        <a:spcAft>
          <a:spcPct val="0"/>
        </a:spcAft>
        <a:buClr>
          <a:schemeClr val="hlink"/>
        </a:buClr>
        <a:buFont typeface="Wingdings 2" panose="05020102010507070707" pitchFamily="18" charset="2"/>
        <a:buChar char="¡"/>
        <a:defRPr sz="1500">
          <a:solidFill>
            <a:schemeClr val="tx1"/>
          </a:solidFill>
          <a:latin typeface="+mn-lt"/>
          <a:ea typeface="+mn-ea"/>
        </a:defRPr>
      </a:lvl5pPr>
      <a:lvl6pPr marL="18859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6pPr>
      <a:lvl7pPr marL="22288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7pPr>
      <a:lvl8pPr marL="25717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8pPr>
      <a:lvl9pPr marL="29146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body" idx="1"/>
          </p:nvPr>
        </p:nvSpPr>
        <p:spPr bwMode="auto">
          <a:xfrm>
            <a:off x="609600" y="1200151"/>
            <a:ext cx="8153400" cy="3374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2"/>
            <a:r>
              <a:rPr lang="zh-CN" altLang="en-US" smtClean="0"/>
              <a:t>第五级</a:t>
            </a:r>
          </a:p>
        </p:txBody>
      </p:sp>
      <p:sp>
        <p:nvSpPr>
          <p:cNvPr id="1027" name="Rectangle 3"/>
          <p:cNvSpPr>
            <a:spLocks noGrp="1" noRot="1" noChangeArrowheads="1"/>
          </p:cNvSpPr>
          <p:nvPr>
            <p:ph type="title"/>
          </p:nvPr>
        </p:nvSpPr>
        <p:spPr bwMode="auto">
          <a:xfrm>
            <a:off x="298450" y="171450"/>
            <a:ext cx="85407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3492" name="Rectangle 4"/>
          <p:cNvSpPr>
            <a:spLocks noGrp="1" noChangeArrowheads="1"/>
          </p:cNvSpPr>
          <p:nvPr>
            <p:ph type="dt" sz="half" idx="2"/>
          </p:nvPr>
        </p:nvSpPr>
        <p:spPr bwMode="auto">
          <a:xfrm>
            <a:off x="492126" y="4707731"/>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3" name="Rectangle 5"/>
          <p:cNvSpPr>
            <a:spLocks noGrp="1" noChangeArrowheads="1"/>
          </p:cNvSpPr>
          <p:nvPr>
            <p:ph type="ftr" sz="quarter" idx="3"/>
          </p:nvPr>
        </p:nvSpPr>
        <p:spPr bwMode="auto">
          <a:xfrm>
            <a:off x="3121025"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4" name="Rectangle 6"/>
          <p:cNvSpPr>
            <a:spLocks noGrp="1" noChangeArrowheads="1"/>
          </p:cNvSpPr>
          <p:nvPr>
            <p:ph type="sldNum" sz="quarter" idx="4"/>
          </p:nvPr>
        </p:nvSpPr>
        <p:spPr bwMode="auto">
          <a:xfrm>
            <a:off x="6550025" y="4683919"/>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smtClean="0"/>
            </a:lvl1pPr>
          </a:lstStyle>
          <a:p>
            <a:pPr fontAlgn="base">
              <a:spcBef>
                <a:spcPct val="0"/>
              </a:spcBef>
              <a:spcAft>
                <a:spcPct val="0"/>
              </a:spcAft>
              <a:defRPr/>
            </a:pPr>
            <a:fld id="{307D1138-9CC4-45C8-AB8B-D4B4EA0AA5CD}"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grpSp>
        <p:nvGrpSpPr>
          <p:cNvPr id="1031" name="Group 7"/>
          <p:cNvGrpSpPr>
            <a:grpSpLocks/>
          </p:cNvGrpSpPr>
          <p:nvPr/>
        </p:nvGrpSpPr>
        <p:grpSpPr bwMode="auto">
          <a:xfrm>
            <a:off x="566738" y="0"/>
            <a:ext cx="7891462" cy="5116116"/>
            <a:chOff x="349" y="23"/>
            <a:chExt cx="4971" cy="4297"/>
          </a:xfrm>
        </p:grpSpPr>
        <p:sp>
          <p:nvSpPr>
            <p:cNvPr id="1032" name="Rectangle 8"/>
            <p:cNvSpPr>
              <a:spLocks noChangeArrowheads="1"/>
            </p:cNvSpPr>
            <p:nvPr/>
          </p:nvSpPr>
          <p:spPr bwMode="auto">
            <a:xfrm>
              <a:off x="38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33" name="Freeform 9"/>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4" name="Freeform 10"/>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5" name="Freeform 11"/>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6" name="Freeform 12"/>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7" name="Freeform 13"/>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8" name="Freeform 14"/>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9" name="Freeform 15"/>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0" name="Freeform 16"/>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1" name="Freeform 17"/>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2" name="Freeform 18"/>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3" name="Rectangle 19"/>
            <p:cNvSpPr>
              <a:spLocks noChangeArrowheads="1"/>
            </p:cNvSpPr>
            <p:nvPr/>
          </p:nvSpPr>
          <p:spPr bwMode="auto">
            <a:xfrm>
              <a:off x="38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4" name="Rectangle 20"/>
            <p:cNvSpPr>
              <a:spLocks noChangeArrowheads="1"/>
            </p:cNvSpPr>
            <p:nvPr/>
          </p:nvSpPr>
          <p:spPr bwMode="auto">
            <a:xfrm>
              <a:off x="82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5" name="Freeform 21"/>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6" name="Freeform 22"/>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7" name="Freeform 23"/>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8" name="Freeform 24"/>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9" name="Freeform 25"/>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0" name="Freeform 26"/>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1" name="Freeform 27"/>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2" name="Freeform 28"/>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3" name="Freeform 29"/>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4" name="Freeform 30"/>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5" name="Rectangle 31"/>
            <p:cNvSpPr>
              <a:spLocks noChangeArrowheads="1"/>
            </p:cNvSpPr>
            <p:nvPr/>
          </p:nvSpPr>
          <p:spPr bwMode="auto">
            <a:xfrm>
              <a:off x="82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6" name="Rectangle 32"/>
            <p:cNvSpPr>
              <a:spLocks noChangeArrowheads="1"/>
            </p:cNvSpPr>
            <p:nvPr/>
          </p:nvSpPr>
          <p:spPr bwMode="auto">
            <a:xfrm>
              <a:off x="127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7" name="Freeform 33"/>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8" name="Freeform 34"/>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9" name="Freeform 35"/>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0" name="Freeform 36"/>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1" name="Freeform 37"/>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2" name="Freeform 38"/>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3" name="Freeform 39"/>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4" name="Freeform 40"/>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5" name="Freeform 41"/>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6" name="Freeform 42"/>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7" name="Rectangle 43"/>
            <p:cNvSpPr>
              <a:spLocks noChangeArrowheads="1"/>
            </p:cNvSpPr>
            <p:nvPr/>
          </p:nvSpPr>
          <p:spPr bwMode="auto">
            <a:xfrm>
              <a:off x="127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8" name="Rectangle 44"/>
            <p:cNvSpPr>
              <a:spLocks noChangeArrowheads="1"/>
            </p:cNvSpPr>
            <p:nvPr/>
          </p:nvSpPr>
          <p:spPr bwMode="auto">
            <a:xfrm>
              <a:off x="172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9" name="Freeform 45"/>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0" name="Freeform 46"/>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1" name="Freeform 47"/>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2" name="Freeform 48"/>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3" name="Freeform 49"/>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4" name="Freeform 50"/>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5" name="Freeform 51"/>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6" name="Freeform 52"/>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7" name="Freeform 53"/>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8" name="Freeform 54"/>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9" name="Rectangle 55"/>
            <p:cNvSpPr>
              <a:spLocks noChangeArrowheads="1"/>
            </p:cNvSpPr>
            <p:nvPr/>
          </p:nvSpPr>
          <p:spPr bwMode="auto">
            <a:xfrm>
              <a:off x="172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0" name="Rectangle 56"/>
            <p:cNvSpPr>
              <a:spLocks noChangeArrowheads="1"/>
            </p:cNvSpPr>
            <p:nvPr/>
          </p:nvSpPr>
          <p:spPr bwMode="auto">
            <a:xfrm>
              <a:off x="216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1" name="Freeform 57"/>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2" name="Freeform 58"/>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3" name="Freeform 59"/>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4" name="Freeform 60"/>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5" name="Freeform 61"/>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6" name="Freeform 62"/>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7" name="Freeform 63"/>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8" name="Freeform 64"/>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9" name="Freeform 65"/>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0" name="Freeform 66"/>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1" name="Rectangle 67"/>
            <p:cNvSpPr>
              <a:spLocks noChangeArrowheads="1"/>
            </p:cNvSpPr>
            <p:nvPr/>
          </p:nvSpPr>
          <p:spPr bwMode="auto">
            <a:xfrm>
              <a:off x="216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2" name="Rectangle 68"/>
            <p:cNvSpPr>
              <a:spLocks noChangeArrowheads="1"/>
            </p:cNvSpPr>
            <p:nvPr/>
          </p:nvSpPr>
          <p:spPr bwMode="auto">
            <a:xfrm>
              <a:off x="262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3" name="Freeform 69"/>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4" name="Freeform 70"/>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5" name="Freeform 71"/>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6" name="Freeform 72"/>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7" name="Freeform 73"/>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8" name="Freeform 74"/>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9" name="Freeform 75"/>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0" name="Freeform 76"/>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1" name="Freeform 77"/>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2" name="Freeform 78"/>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3" name="Rectangle 79"/>
            <p:cNvSpPr>
              <a:spLocks noChangeArrowheads="1"/>
            </p:cNvSpPr>
            <p:nvPr/>
          </p:nvSpPr>
          <p:spPr bwMode="auto">
            <a:xfrm>
              <a:off x="262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4" name="Rectangle 80"/>
            <p:cNvSpPr>
              <a:spLocks noChangeArrowheads="1"/>
            </p:cNvSpPr>
            <p:nvPr/>
          </p:nvSpPr>
          <p:spPr bwMode="auto">
            <a:xfrm>
              <a:off x="306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5" name="Freeform 81"/>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6" name="Freeform 82"/>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7" name="Freeform 83"/>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8" name="Freeform 84"/>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9" name="Freeform 85"/>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0" name="Freeform 86"/>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1" name="Freeform 87"/>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2" name="Freeform 88"/>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3" name="Freeform 89"/>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4" name="Freeform 90"/>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5" name="Rectangle 91"/>
            <p:cNvSpPr>
              <a:spLocks noChangeArrowheads="1"/>
            </p:cNvSpPr>
            <p:nvPr/>
          </p:nvSpPr>
          <p:spPr bwMode="auto">
            <a:xfrm>
              <a:off x="306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6" name="Rectangle 92"/>
            <p:cNvSpPr>
              <a:spLocks noChangeArrowheads="1"/>
            </p:cNvSpPr>
            <p:nvPr/>
          </p:nvSpPr>
          <p:spPr bwMode="auto">
            <a:xfrm>
              <a:off x="351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7" name="Freeform 93"/>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8" name="Freeform 94"/>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9" name="Freeform 95"/>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0" name="Freeform 96"/>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1" name="Freeform 97"/>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2" name="Freeform 98"/>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3" name="Freeform 99"/>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4" name="Freeform 100"/>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5" name="Freeform 101"/>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6" name="Freeform 102"/>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7" name="Rectangle 103"/>
            <p:cNvSpPr>
              <a:spLocks noChangeArrowheads="1"/>
            </p:cNvSpPr>
            <p:nvPr/>
          </p:nvSpPr>
          <p:spPr bwMode="auto">
            <a:xfrm>
              <a:off x="351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8" name="Rectangle 104"/>
            <p:cNvSpPr>
              <a:spLocks noChangeArrowheads="1"/>
            </p:cNvSpPr>
            <p:nvPr/>
          </p:nvSpPr>
          <p:spPr bwMode="auto">
            <a:xfrm>
              <a:off x="396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9" name="Freeform 105"/>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0" name="Freeform 106"/>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1" name="Freeform 107"/>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2" name="Freeform 108"/>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3" name="Freeform 109"/>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4" name="Freeform 110"/>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5" name="Freeform 111"/>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6" name="Freeform 112"/>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7" name="Freeform 113"/>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8" name="Freeform 114"/>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9" name="Rectangle 115"/>
            <p:cNvSpPr>
              <a:spLocks noChangeArrowheads="1"/>
            </p:cNvSpPr>
            <p:nvPr/>
          </p:nvSpPr>
          <p:spPr bwMode="auto">
            <a:xfrm>
              <a:off x="396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0" name="Rectangle 116"/>
            <p:cNvSpPr>
              <a:spLocks noChangeArrowheads="1"/>
            </p:cNvSpPr>
            <p:nvPr/>
          </p:nvSpPr>
          <p:spPr bwMode="auto">
            <a:xfrm>
              <a:off x="440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1" name="Freeform 117"/>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2" name="Freeform 118"/>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3" name="Freeform 119"/>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4" name="Freeform 120"/>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5" name="Freeform 121"/>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6" name="Freeform 122"/>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7" name="Freeform 123"/>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8" name="Freeform 124"/>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9" name="Freeform 125"/>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0" name="Freeform 126"/>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1" name="Rectangle 127"/>
            <p:cNvSpPr>
              <a:spLocks noChangeArrowheads="1"/>
            </p:cNvSpPr>
            <p:nvPr/>
          </p:nvSpPr>
          <p:spPr bwMode="auto">
            <a:xfrm>
              <a:off x="440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2" name="Rectangle 128"/>
            <p:cNvSpPr>
              <a:spLocks noChangeArrowheads="1"/>
            </p:cNvSpPr>
            <p:nvPr/>
          </p:nvSpPr>
          <p:spPr bwMode="auto">
            <a:xfrm>
              <a:off x="485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3" name="Freeform 129"/>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4" name="Freeform 130"/>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5" name="Freeform 131"/>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6" name="Freeform 132"/>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7" name="Freeform 133"/>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8" name="Freeform 134"/>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9" name="Freeform 135"/>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0" name="Freeform 136"/>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1" name="Freeform 137"/>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2" name="Freeform 138"/>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3" name="Rectangle 139"/>
            <p:cNvSpPr>
              <a:spLocks noChangeArrowheads="1"/>
            </p:cNvSpPr>
            <p:nvPr/>
          </p:nvSpPr>
          <p:spPr bwMode="auto">
            <a:xfrm>
              <a:off x="485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4" name="Rectangle 140"/>
            <p:cNvSpPr>
              <a:spLocks noChangeArrowheads="1"/>
            </p:cNvSpPr>
            <p:nvPr/>
          </p:nvSpPr>
          <p:spPr bwMode="auto">
            <a:xfrm>
              <a:off x="530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5" name="Freeform 141"/>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6" name="Freeform 142"/>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7" name="Freeform 143"/>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8" name="Freeform 144"/>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9" name="Freeform 145"/>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0" name="Freeform 146"/>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1" name="Freeform 147"/>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2" name="Freeform 148"/>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3" name="Freeform 149"/>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4" name="Freeform 150"/>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5" name="Rectangle 151"/>
            <p:cNvSpPr>
              <a:spLocks noChangeArrowheads="1"/>
            </p:cNvSpPr>
            <p:nvPr/>
          </p:nvSpPr>
          <p:spPr bwMode="auto">
            <a:xfrm>
              <a:off x="530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76" name="Freeform 152"/>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Tree>
    <p:extLst>
      <p:ext uri="{BB962C8B-B14F-4D97-AF65-F5344CB8AC3E}">
        <p14:creationId xmlns:p14="http://schemas.microsoft.com/office/powerpoint/2010/main" val="4230578314"/>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charset="0"/>
          <a:ea typeface="宋体" pitchFamily="2" charset="-122"/>
        </a:defRPr>
      </a:lvl2pPr>
      <a:lvl3pPr algn="ctr" rtl="0" eaLnBrk="0" fontAlgn="base" hangingPunct="0">
        <a:spcBef>
          <a:spcPct val="0"/>
        </a:spcBef>
        <a:spcAft>
          <a:spcPct val="0"/>
        </a:spcAft>
        <a:defRPr sz="3300">
          <a:solidFill>
            <a:schemeClr val="tx2"/>
          </a:solidFill>
          <a:latin typeface="Arial" charset="0"/>
          <a:ea typeface="宋体" pitchFamily="2" charset="-122"/>
        </a:defRPr>
      </a:lvl3pPr>
      <a:lvl4pPr algn="ctr" rtl="0" eaLnBrk="0" fontAlgn="base" hangingPunct="0">
        <a:spcBef>
          <a:spcPct val="0"/>
        </a:spcBef>
        <a:spcAft>
          <a:spcPct val="0"/>
        </a:spcAft>
        <a:defRPr sz="3300">
          <a:solidFill>
            <a:schemeClr val="tx2"/>
          </a:solidFill>
          <a:latin typeface="Arial" charset="0"/>
          <a:ea typeface="宋体" pitchFamily="2" charset="-122"/>
        </a:defRPr>
      </a:lvl4pPr>
      <a:lvl5pPr algn="ctr" rtl="0" eaLnBrk="0" fontAlgn="base" hangingPunct="0">
        <a:spcBef>
          <a:spcPct val="0"/>
        </a:spcBef>
        <a:spcAft>
          <a:spcPct val="0"/>
        </a:spcAft>
        <a:defRPr sz="3300">
          <a:solidFill>
            <a:schemeClr val="tx2"/>
          </a:solidFill>
          <a:latin typeface="Arial" charset="0"/>
          <a:ea typeface="宋体" pitchFamily="2" charset="-122"/>
        </a:defRPr>
      </a:lvl5pPr>
      <a:lvl6pPr marL="342900" algn="ctr" rtl="0" fontAlgn="base">
        <a:spcBef>
          <a:spcPct val="0"/>
        </a:spcBef>
        <a:spcAft>
          <a:spcPct val="0"/>
        </a:spcAft>
        <a:defRPr sz="3300">
          <a:solidFill>
            <a:schemeClr val="tx2"/>
          </a:solidFill>
          <a:latin typeface="Arial" charset="0"/>
          <a:ea typeface="宋体" pitchFamily="2" charset="-122"/>
        </a:defRPr>
      </a:lvl6pPr>
      <a:lvl7pPr marL="685800" algn="ctr" rtl="0" fontAlgn="base">
        <a:spcBef>
          <a:spcPct val="0"/>
        </a:spcBef>
        <a:spcAft>
          <a:spcPct val="0"/>
        </a:spcAft>
        <a:defRPr sz="3300">
          <a:solidFill>
            <a:schemeClr val="tx2"/>
          </a:solidFill>
          <a:latin typeface="Arial" charset="0"/>
          <a:ea typeface="宋体" pitchFamily="2" charset="-122"/>
        </a:defRPr>
      </a:lvl7pPr>
      <a:lvl8pPr marL="1028700" algn="ctr" rtl="0" fontAlgn="base">
        <a:spcBef>
          <a:spcPct val="0"/>
        </a:spcBef>
        <a:spcAft>
          <a:spcPct val="0"/>
        </a:spcAft>
        <a:defRPr sz="3300">
          <a:solidFill>
            <a:schemeClr val="tx2"/>
          </a:solidFill>
          <a:latin typeface="Arial" charset="0"/>
          <a:ea typeface="宋体" pitchFamily="2" charset="-122"/>
        </a:defRPr>
      </a:lvl8pPr>
      <a:lvl9pPr marL="1371600" algn="ctr" rtl="0" fontAlgn="base">
        <a:spcBef>
          <a:spcPct val="0"/>
        </a:spcBef>
        <a:spcAft>
          <a:spcPct val="0"/>
        </a:spcAft>
        <a:defRPr sz="3300">
          <a:solidFill>
            <a:schemeClr val="tx2"/>
          </a:solidFill>
          <a:latin typeface="Arial" charset="0"/>
          <a:ea typeface="宋体" pitchFamily="2" charset="-122"/>
        </a:defRPr>
      </a:lvl9pPr>
    </p:titleStyle>
    <p:bodyStyle>
      <a:lvl1pPr marL="257175" indent="-257175" algn="l" rtl="0" eaLnBrk="0" fontAlgn="base" hangingPunct="0">
        <a:spcBef>
          <a:spcPct val="20000"/>
        </a:spcBef>
        <a:spcAft>
          <a:spcPct val="0"/>
        </a:spcAft>
        <a:buClr>
          <a:schemeClr val="hlink"/>
        </a:buClr>
        <a:buFont typeface="Wingdings" panose="05000000000000000000" pitchFamily="2" charset="2"/>
        <a:buChar char="§"/>
        <a:defRPr sz="2400">
          <a:solidFill>
            <a:schemeClr val="tx1"/>
          </a:solidFill>
          <a:latin typeface="+mn-lt"/>
          <a:ea typeface="+mn-ea"/>
          <a:cs typeface="+mn-cs"/>
        </a:defRPr>
      </a:lvl1pPr>
      <a:lvl2pPr marL="557213" indent="-214313" algn="l" rtl="0" eaLnBrk="0" fontAlgn="base" hangingPunct="0">
        <a:spcBef>
          <a:spcPct val="20000"/>
        </a:spcBef>
        <a:spcAft>
          <a:spcPct val="0"/>
        </a:spcAft>
        <a:buClr>
          <a:schemeClr val="tx2"/>
        </a:buClr>
        <a:buSzPct val="85000"/>
        <a:buFont typeface="Wingdings" panose="05000000000000000000" pitchFamily="2" charset="2"/>
        <a:buChar char="Ø"/>
        <a:defRPr sz="2100">
          <a:solidFill>
            <a:schemeClr val="tx1"/>
          </a:solidFill>
          <a:latin typeface="+mn-lt"/>
          <a:ea typeface="+mn-ea"/>
        </a:defRPr>
      </a:lvl2pPr>
      <a:lvl3pPr marL="857250" indent="-171450" algn="l" rtl="0" eaLnBrk="0" fontAlgn="base" hangingPunct="0">
        <a:spcBef>
          <a:spcPct val="20000"/>
        </a:spcBef>
        <a:spcAft>
          <a:spcPct val="0"/>
        </a:spcAft>
        <a:buClr>
          <a:schemeClr val="hlink"/>
        </a:buClr>
        <a:buSzPct val="95000"/>
        <a:buFont typeface="Wingdings 2" panose="05020102010507070707" pitchFamily="18" charset="2"/>
        <a:buChar char="¡"/>
        <a:defRPr sz="1800">
          <a:solidFill>
            <a:schemeClr val="tx1"/>
          </a:solidFill>
          <a:latin typeface="+mn-lt"/>
          <a:ea typeface="+mn-ea"/>
        </a:defRPr>
      </a:lvl3pPr>
      <a:lvl4pPr marL="1200150" indent="-171450" algn="l" rtl="0" eaLnBrk="0" fontAlgn="base" hangingPunct="0">
        <a:spcBef>
          <a:spcPct val="20000"/>
        </a:spcBef>
        <a:spcAft>
          <a:spcPct val="0"/>
        </a:spcAft>
        <a:buClr>
          <a:schemeClr val="tx2"/>
        </a:buClr>
        <a:buSzPct val="90000"/>
        <a:buFont typeface="Wingdings" panose="05000000000000000000" pitchFamily="2" charset="2"/>
        <a:buChar char="Ø"/>
        <a:defRPr sz="1500">
          <a:solidFill>
            <a:schemeClr val="tx1"/>
          </a:solidFill>
          <a:latin typeface="+mn-lt"/>
          <a:ea typeface="+mn-ea"/>
        </a:defRPr>
      </a:lvl4pPr>
      <a:lvl5pPr marL="1543050" indent="-171450" algn="l" rtl="0" eaLnBrk="0" fontAlgn="base" hangingPunct="0">
        <a:spcBef>
          <a:spcPct val="20000"/>
        </a:spcBef>
        <a:spcAft>
          <a:spcPct val="0"/>
        </a:spcAft>
        <a:buClr>
          <a:schemeClr val="hlink"/>
        </a:buClr>
        <a:buFont typeface="Wingdings 2" panose="05020102010507070707" pitchFamily="18" charset="2"/>
        <a:buChar char="¡"/>
        <a:defRPr sz="1500">
          <a:solidFill>
            <a:schemeClr val="tx1"/>
          </a:solidFill>
          <a:latin typeface="+mn-lt"/>
          <a:ea typeface="+mn-ea"/>
        </a:defRPr>
      </a:lvl5pPr>
      <a:lvl6pPr marL="18859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6pPr>
      <a:lvl7pPr marL="22288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7pPr>
      <a:lvl8pPr marL="25717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8pPr>
      <a:lvl9pPr marL="29146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755576" y="2507914"/>
            <a:ext cx="7992888" cy="665867"/>
          </a:xfrm>
        </p:spPr>
        <p:txBody>
          <a:bodyPr>
            <a:noAutofit/>
          </a:bodyPr>
          <a:lstStyle/>
          <a:p>
            <a:r>
              <a:rPr lang="zh-CN" altLang="en-US" sz="4000" dirty="0" smtClean="0">
                <a:solidFill>
                  <a:schemeClr val="tx1"/>
                </a:solidFill>
                <a:latin typeface="Adobe 黑体 Std R" pitchFamily="34" charset="-122"/>
                <a:ea typeface="Adobe 黑体 Std R" pitchFamily="34" charset="-122"/>
              </a:rPr>
              <a:t>任务</a:t>
            </a:r>
            <a:r>
              <a:rPr lang="zh-CN" altLang="en-US" sz="4000" dirty="0">
                <a:solidFill>
                  <a:schemeClr val="tx1"/>
                </a:solidFill>
                <a:latin typeface="Adobe 黑体 Std R" pitchFamily="34" charset="-122"/>
                <a:ea typeface="Adobe 黑体 Std R" pitchFamily="34" charset="-122"/>
              </a:rPr>
              <a:t>五</a:t>
            </a:r>
            <a:r>
              <a:rPr lang="zh-CN" altLang="en-US" sz="4000" dirty="0" smtClean="0">
                <a:solidFill>
                  <a:schemeClr val="tx1"/>
                </a:solidFill>
                <a:latin typeface="Adobe 黑体 Std R" pitchFamily="34" charset="-122"/>
                <a:ea typeface="Adobe 黑体 Std R" pitchFamily="34" charset="-122"/>
              </a:rPr>
              <a:t>   汽车制动系维修</a:t>
            </a:r>
            <a:endParaRPr lang="zh-CN" altLang="en-US" sz="4000" dirty="0">
              <a:solidFill>
                <a:schemeClr val="tx1"/>
              </a:solidFill>
              <a:latin typeface="Adobe 黑体 Std R" pitchFamily="34" charset="-122"/>
              <a:ea typeface="Adobe 黑体 Std R" pitchFamily="34" charset="-122"/>
            </a:endParaRPr>
          </a:p>
        </p:txBody>
      </p:sp>
      <p:sp>
        <p:nvSpPr>
          <p:cNvPr id="6" name="TextBox 4"/>
          <p:cNvSpPr txBox="1"/>
          <p:nvPr/>
        </p:nvSpPr>
        <p:spPr>
          <a:xfrm>
            <a:off x="3383252" y="4371950"/>
            <a:ext cx="2148840" cy="523220"/>
          </a:xfrm>
          <a:prstGeom prst="rect">
            <a:avLst/>
          </a:prstGeom>
          <a:noFill/>
        </p:spPr>
        <p:txBody>
          <a:bodyPr wrap="square" rtlCol="0">
            <a:spAutoFit/>
          </a:bodyPr>
          <a:lstStyle/>
          <a:p>
            <a:pPr algn="ctr"/>
            <a:r>
              <a:rPr lang="zh-CN" altLang="en-US" sz="2800" b="1" dirty="0" smtClean="0">
                <a:latin typeface="黑体" panose="02010609060101010101" pitchFamily="49" charset="-122"/>
                <a:ea typeface="黑体" panose="02010609060101010101" pitchFamily="49" charset="-122"/>
              </a:rPr>
              <a:t>主讲</a:t>
            </a:r>
            <a:r>
              <a:rPr lang="en-US" altLang="zh-CN" sz="2800" b="1" dirty="0" smtClean="0">
                <a:latin typeface="黑体" panose="02010609060101010101" pitchFamily="49" charset="-122"/>
                <a:ea typeface="黑体" panose="02010609060101010101" pitchFamily="49" charset="-122"/>
              </a:rPr>
              <a:t>:</a:t>
            </a:r>
            <a:r>
              <a:rPr lang="zh-CN" altLang="en-US" sz="2800" b="1" dirty="0" smtClean="0">
                <a:latin typeface="黑体" panose="02010609060101010101" pitchFamily="49" charset="-122"/>
                <a:ea typeface="黑体" panose="02010609060101010101" pitchFamily="49" charset="-122"/>
              </a:rPr>
              <a:t>刁立福</a:t>
            </a:r>
            <a:endParaRPr lang="zh-CN" altLang="en-US" sz="2800" b="1"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9557546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angle 3"/>
          <p:cNvSpPr txBox="1">
            <a:spLocks noRot="1" noChangeArrowheads="1"/>
          </p:cNvSpPr>
          <p:nvPr/>
        </p:nvSpPr>
        <p:spPr>
          <a:xfrm>
            <a:off x="1187624" y="1131590"/>
            <a:ext cx="3456384" cy="1800200"/>
          </a:xfrm>
          <a:prstGeom prst="rect">
            <a:avLst/>
          </a:prstGeom>
        </p:spPr>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zh-CN" sz="2800" dirty="0"/>
              <a:t>一、鼓式制动器检修</a:t>
            </a:r>
          </a:p>
          <a:p>
            <a:pPr marL="0" indent="0">
              <a:buNone/>
            </a:pPr>
            <a:r>
              <a:rPr lang="en-US" altLang="zh-CN" sz="2800" dirty="0"/>
              <a:t>1.</a:t>
            </a:r>
            <a:r>
              <a:rPr lang="zh-CN" altLang="zh-CN" sz="2800" dirty="0" smtClean="0"/>
              <a:t>制动鼓</a:t>
            </a:r>
            <a:endParaRPr lang="en-US" altLang="zh-CN" sz="2800" dirty="0" smtClean="0"/>
          </a:p>
          <a:p>
            <a:pPr marL="0" indent="0">
              <a:buNone/>
            </a:pPr>
            <a:r>
              <a:rPr lang="en-US" altLang="zh-CN" sz="2800" dirty="0" smtClean="0"/>
              <a:t>2</a:t>
            </a:r>
            <a:r>
              <a:rPr lang="en-US" altLang="zh-CN" sz="2800" dirty="0"/>
              <a:t>.</a:t>
            </a:r>
            <a:r>
              <a:rPr lang="zh-CN" altLang="zh-CN" sz="2800" dirty="0"/>
              <a:t>制动蹄</a:t>
            </a:r>
            <a:r>
              <a:rPr lang="zh-CN" altLang="zh-CN" sz="2800" dirty="0" smtClean="0"/>
              <a:t>总成</a:t>
            </a:r>
            <a:endParaRPr lang="zh-CN" altLang="zh-CN" sz="2800" dirty="0" smtClean="0"/>
          </a:p>
        </p:txBody>
      </p:sp>
      <p:pic>
        <p:nvPicPr>
          <p:cNvPr id="1033" name="图片 1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51920" y="2355726"/>
            <a:ext cx="4652963" cy="157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178232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5"/>
          <p:cNvSpPr>
            <a:spLocks noChangeArrowheads="1"/>
          </p:cNvSpPr>
          <p:nvPr/>
        </p:nvSpPr>
        <p:spPr bwMode="auto">
          <a:xfrm>
            <a:off x="683568" y="1419622"/>
            <a:ext cx="7272808" cy="2074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715963">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95000"/>
              <a:buFont typeface="Wingdings 2" panose="05020102010507070707" pitchFamily="18"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9pPr>
          </a:lstStyle>
          <a:p>
            <a:pPr indent="0">
              <a:buNone/>
            </a:pPr>
            <a:r>
              <a:rPr lang="zh-CN" altLang="zh-CN" sz="2800" dirty="0"/>
              <a:t>二、盘式制动器</a:t>
            </a:r>
            <a:r>
              <a:rPr lang="zh-CN" altLang="zh-CN" sz="2800" dirty="0" smtClean="0"/>
              <a:t>检修</a:t>
            </a:r>
            <a:endParaRPr lang="en-US" altLang="zh-CN" sz="2800" dirty="0" smtClean="0"/>
          </a:p>
          <a:p>
            <a:pPr indent="0">
              <a:buNone/>
            </a:pPr>
            <a:r>
              <a:rPr lang="en-US" altLang="zh-CN" sz="2800" dirty="0"/>
              <a:t>1.</a:t>
            </a:r>
            <a:r>
              <a:rPr lang="zh-CN" altLang="zh-CN" sz="2800" dirty="0"/>
              <a:t>盘式制动器</a:t>
            </a:r>
            <a:r>
              <a:rPr lang="zh-CN" altLang="zh-CN" sz="2800" dirty="0" smtClean="0"/>
              <a:t>定期检查</a:t>
            </a:r>
            <a:endParaRPr lang="en-US" altLang="zh-CN" sz="2800" dirty="0" smtClean="0"/>
          </a:p>
          <a:p>
            <a:pPr indent="0">
              <a:buNone/>
            </a:pPr>
            <a:r>
              <a:rPr lang="en-US" altLang="zh-CN" sz="2800" dirty="0" smtClean="0"/>
              <a:t>2.</a:t>
            </a:r>
            <a:r>
              <a:rPr lang="zh-CN" altLang="en-US" sz="2800" dirty="0" smtClean="0"/>
              <a:t>摩</a:t>
            </a:r>
            <a:r>
              <a:rPr lang="zh-CN" altLang="zh-CN" sz="2800" dirty="0" smtClean="0"/>
              <a:t>擦</a:t>
            </a:r>
            <a:r>
              <a:rPr lang="zh-CN" altLang="zh-CN" sz="2800" dirty="0"/>
              <a:t>片检查及技术要求</a:t>
            </a:r>
          </a:p>
          <a:p>
            <a:pPr indent="0">
              <a:buNone/>
            </a:pPr>
            <a:endParaRPr lang="zh-CN" altLang="zh-CN" sz="2800" dirty="0"/>
          </a:p>
        </p:txBody>
      </p:sp>
      <p:pic>
        <p:nvPicPr>
          <p:cNvPr id="2050" name="图片 19" descr="IMG_0831"/>
          <p:cNvPicPr>
            <a:picLocks noChangeAspect="1" noChangeArrowheads="1"/>
          </p:cNvPicPr>
          <p:nvPr/>
        </p:nvPicPr>
        <p:blipFill>
          <a:blip r:embed="rId3" cstate="print">
            <a:extLst>
              <a:ext uri="{28A0092B-C50C-407E-A947-70E740481C1C}">
                <a14:useLocalDpi xmlns:a14="http://schemas.microsoft.com/office/drawing/2010/main" val="0"/>
              </a:ext>
            </a:extLst>
          </a:blip>
          <a:srcRect t="7536" b="8479"/>
          <a:stretch>
            <a:fillRect/>
          </a:stretch>
        </p:blipFill>
        <p:spPr bwMode="auto">
          <a:xfrm>
            <a:off x="5292080" y="818989"/>
            <a:ext cx="3086100" cy="224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7728747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angle 3"/>
          <p:cNvSpPr txBox="1">
            <a:spLocks noRot="1" noChangeArrowheads="1"/>
          </p:cNvSpPr>
          <p:nvPr/>
        </p:nvSpPr>
        <p:spPr bwMode="auto">
          <a:xfrm>
            <a:off x="467544" y="1347614"/>
            <a:ext cx="2952328" cy="677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57175" indent="-257175" algn="l" rtl="0" eaLnBrk="0" fontAlgn="base" hangingPunct="0">
              <a:spcBef>
                <a:spcPct val="20000"/>
              </a:spcBef>
              <a:spcAft>
                <a:spcPct val="0"/>
              </a:spcAft>
              <a:buClr>
                <a:schemeClr val="hlink"/>
              </a:buClr>
              <a:buFont typeface="Wingdings" panose="05000000000000000000" pitchFamily="2" charset="2"/>
              <a:buChar char="§"/>
              <a:defRPr sz="2400">
                <a:solidFill>
                  <a:schemeClr val="tx1"/>
                </a:solidFill>
                <a:latin typeface="+mn-lt"/>
                <a:ea typeface="+mn-ea"/>
                <a:cs typeface="+mn-cs"/>
              </a:defRPr>
            </a:lvl1pPr>
            <a:lvl2pPr marL="557213" indent="-214313" algn="l" rtl="0" eaLnBrk="0" fontAlgn="base" hangingPunct="0">
              <a:spcBef>
                <a:spcPct val="20000"/>
              </a:spcBef>
              <a:spcAft>
                <a:spcPct val="0"/>
              </a:spcAft>
              <a:buClr>
                <a:schemeClr val="tx2"/>
              </a:buClr>
              <a:buSzPct val="85000"/>
              <a:buFont typeface="Wingdings" panose="05000000000000000000" pitchFamily="2" charset="2"/>
              <a:buChar char="Ø"/>
              <a:defRPr sz="2100">
                <a:solidFill>
                  <a:schemeClr val="tx1"/>
                </a:solidFill>
                <a:latin typeface="+mn-lt"/>
                <a:ea typeface="+mn-ea"/>
              </a:defRPr>
            </a:lvl2pPr>
            <a:lvl3pPr marL="857250" indent="-171450" algn="l" rtl="0" eaLnBrk="0" fontAlgn="base" hangingPunct="0">
              <a:spcBef>
                <a:spcPct val="20000"/>
              </a:spcBef>
              <a:spcAft>
                <a:spcPct val="0"/>
              </a:spcAft>
              <a:buClr>
                <a:schemeClr val="hlink"/>
              </a:buClr>
              <a:buSzPct val="95000"/>
              <a:buFont typeface="Wingdings 2" panose="05020102010507070707" pitchFamily="18" charset="2"/>
              <a:buChar char="¡"/>
              <a:defRPr sz="1800">
                <a:solidFill>
                  <a:schemeClr val="tx1"/>
                </a:solidFill>
                <a:latin typeface="+mn-lt"/>
                <a:ea typeface="+mn-ea"/>
              </a:defRPr>
            </a:lvl3pPr>
            <a:lvl4pPr marL="1200150" indent="-171450" algn="l" rtl="0" eaLnBrk="0" fontAlgn="base" hangingPunct="0">
              <a:spcBef>
                <a:spcPct val="20000"/>
              </a:spcBef>
              <a:spcAft>
                <a:spcPct val="0"/>
              </a:spcAft>
              <a:buClr>
                <a:schemeClr val="tx2"/>
              </a:buClr>
              <a:buSzPct val="90000"/>
              <a:buFont typeface="Wingdings" panose="05000000000000000000" pitchFamily="2" charset="2"/>
              <a:buChar char="Ø"/>
              <a:defRPr sz="1500">
                <a:solidFill>
                  <a:schemeClr val="tx1"/>
                </a:solidFill>
                <a:latin typeface="+mn-lt"/>
                <a:ea typeface="+mn-ea"/>
              </a:defRPr>
            </a:lvl4pPr>
            <a:lvl5pPr marL="1543050" indent="-171450" algn="l" rtl="0" eaLnBrk="0" fontAlgn="base" hangingPunct="0">
              <a:spcBef>
                <a:spcPct val="20000"/>
              </a:spcBef>
              <a:spcAft>
                <a:spcPct val="0"/>
              </a:spcAft>
              <a:buClr>
                <a:schemeClr val="hlink"/>
              </a:buClr>
              <a:buFont typeface="Wingdings 2" panose="05020102010507070707" pitchFamily="18" charset="2"/>
              <a:buChar char="¡"/>
              <a:defRPr sz="1500">
                <a:solidFill>
                  <a:schemeClr val="tx1"/>
                </a:solidFill>
                <a:latin typeface="+mn-lt"/>
                <a:ea typeface="+mn-ea"/>
              </a:defRPr>
            </a:lvl5pPr>
            <a:lvl6pPr marL="18859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6pPr>
            <a:lvl7pPr marL="22288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7pPr>
            <a:lvl8pPr marL="25717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8pPr>
            <a:lvl9pPr marL="29146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9pPr>
          </a:lstStyle>
          <a:p>
            <a:pPr marL="0" indent="0">
              <a:buNone/>
            </a:pPr>
            <a:r>
              <a:rPr lang="en-US" altLang="zh-CN" sz="2800" dirty="0"/>
              <a:t>3.</a:t>
            </a:r>
            <a:r>
              <a:rPr lang="zh-CN" altLang="zh-CN" sz="2800" dirty="0"/>
              <a:t>制动盘尺寸检查</a:t>
            </a:r>
            <a:endParaRPr lang="zh-CN" altLang="zh-CN" sz="2800" dirty="0"/>
          </a:p>
        </p:txBody>
      </p:sp>
      <p:pic>
        <p:nvPicPr>
          <p:cNvPr id="3075" name="图片 18"/>
          <p:cNvPicPr>
            <a:picLocks noChangeAspect="1" noChangeArrowheads="1"/>
          </p:cNvPicPr>
          <p:nvPr/>
        </p:nvPicPr>
        <p:blipFill>
          <a:blip r:embed="rId3">
            <a:extLst>
              <a:ext uri="{28A0092B-C50C-407E-A947-70E740481C1C}">
                <a14:useLocalDpi xmlns:a14="http://schemas.microsoft.com/office/drawing/2010/main" val="0"/>
              </a:ext>
            </a:extLst>
          </a:blip>
          <a:srcRect l="52081" t="16568" r="15308" b="58141"/>
          <a:stretch>
            <a:fillRect/>
          </a:stretch>
        </p:blipFill>
        <p:spPr bwMode="auto">
          <a:xfrm>
            <a:off x="3995936" y="133810"/>
            <a:ext cx="2880320" cy="4158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467544" y="4155926"/>
            <a:ext cx="8136904" cy="784830"/>
          </a:xfrm>
          <a:prstGeom prst="rect">
            <a:avLst/>
          </a:prstGeom>
        </p:spPr>
        <p:txBody>
          <a:bodyPr wrap="square">
            <a:spAutoFit/>
          </a:bodyPr>
          <a:lstStyle/>
          <a:p>
            <a:pPr indent="266700">
              <a:lnSpc>
                <a:spcPts val="1800"/>
              </a:lnSpc>
              <a:spcAft>
                <a:spcPts val="0"/>
              </a:spcAft>
            </a:pPr>
            <a:r>
              <a:rPr lang="en-US" altLang="zh-CN" kern="100" dirty="0">
                <a:solidFill>
                  <a:srgbClr val="000000"/>
                </a:solidFill>
                <a:latin typeface="宋体" panose="02010600030101010101" pitchFamily="2" charset="-122"/>
                <a:cs typeface="宋体" panose="02010600030101010101" pitchFamily="2" charset="-122"/>
              </a:rPr>
              <a:t>A -</a:t>
            </a:r>
            <a:r>
              <a:rPr lang="zh-CN" altLang="zh-CN" kern="100" dirty="0">
                <a:solidFill>
                  <a:srgbClr val="000000"/>
                </a:solidFill>
                <a:latin typeface="宋体" panose="02010600030101010101" pitchFamily="2" charset="-122"/>
                <a:cs typeface="宋体" panose="02010600030101010101" pitchFamily="2" charset="-122"/>
              </a:rPr>
              <a:t>制动盘厚度</a:t>
            </a:r>
            <a:r>
              <a:rPr lang="zh-CN" altLang="zh-CN" kern="100" dirty="0" smtClean="0">
                <a:solidFill>
                  <a:srgbClr val="000000"/>
                </a:solidFill>
                <a:latin typeface="宋体" panose="02010600030101010101" pitchFamily="2" charset="-122"/>
                <a:cs typeface="宋体" panose="02010600030101010101" pitchFamily="2" charset="-122"/>
              </a:rPr>
              <a:t>；</a:t>
            </a:r>
            <a:r>
              <a:rPr lang="en-US" altLang="zh-CN" kern="100" dirty="0" smtClean="0">
                <a:solidFill>
                  <a:srgbClr val="000000"/>
                </a:solidFill>
                <a:latin typeface="宋体" panose="02010600030101010101" pitchFamily="2" charset="-122"/>
                <a:cs typeface="宋体" panose="02010600030101010101" pitchFamily="2" charset="-122"/>
              </a:rPr>
              <a:t>-</a:t>
            </a:r>
            <a:r>
              <a:rPr lang="zh-CN" altLang="zh-CN" kern="100" dirty="0">
                <a:solidFill>
                  <a:srgbClr val="000000"/>
                </a:solidFill>
                <a:latin typeface="宋体" panose="02010600030101010101" pitchFamily="2" charset="-122"/>
                <a:cs typeface="宋体" panose="02010600030101010101" pitchFamily="2" charset="-122"/>
              </a:rPr>
              <a:t>新盘；</a:t>
            </a:r>
            <a:r>
              <a:rPr lang="en-US" altLang="zh-CN" kern="100" dirty="0">
                <a:solidFill>
                  <a:srgbClr val="000000"/>
                </a:solidFill>
                <a:latin typeface="宋体" panose="02010600030101010101" pitchFamily="2" charset="-122"/>
                <a:cs typeface="宋体" panose="02010600030101010101" pitchFamily="2" charset="-122"/>
              </a:rPr>
              <a:t>B -</a:t>
            </a:r>
            <a:r>
              <a:rPr lang="zh-CN" altLang="zh-CN" kern="100" dirty="0">
                <a:solidFill>
                  <a:srgbClr val="000000"/>
                </a:solidFill>
                <a:latin typeface="宋体" panose="02010600030101010101" pitchFamily="2" charset="-122"/>
                <a:cs typeface="宋体" panose="02010600030101010101" pitchFamily="2" charset="-122"/>
              </a:rPr>
              <a:t>磨损后至一定尺寸，必须更换</a:t>
            </a:r>
            <a:r>
              <a:rPr lang="zh-CN" altLang="zh-CN" kern="100" dirty="0" smtClean="0">
                <a:solidFill>
                  <a:srgbClr val="000000"/>
                </a:solidFill>
                <a:latin typeface="宋体" panose="02010600030101010101" pitchFamily="2" charset="-122"/>
                <a:cs typeface="宋体" panose="02010600030101010101" pitchFamily="2" charset="-122"/>
              </a:rPr>
              <a:t>；</a:t>
            </a:r>
            <a:endParaRPr lang="en-US" altLang="zh-CN" kern="100" dirty="0" smtClean="0">
              <a:solidFill>
                <a:srgbClr val="000000"/>
              </a:solidFill>
              <a:latin typeface="宋体" panose="02010600030101010101" pitchFamily="2" charset="-122"/>
              <a:cs typeface="宋体" panose="02010600030101010101" pitchFamily="2" charset="-122"/>
            </a:endParaRPr>
          </a:p>
          <a:p>
            <a:pPr indent="266700">
              <a:lnSpc>
                <a:spcPts val="1800"/>
              </a:lnSpc>
              <a:spcAft>
                <a:spcPts val="0"/>
              </a:spcAft>
            </a:pPr>
            <a:r>
              <a:rPr lang="en-US" altLang="zh-CN" kern="100" dirty="0" smtClean="0">
                <a:solidFill>
                  <a:srgbClr val="000000"/>
                </a:solidFill>
                <a:latin typeface="宋体" panose="02010600030101010101" pitchFamily="2" charset="-122"/>
                <a:cs typeface="宋体" panose="02010600030101010101" pitchFamily="2" charset="-122"/>
              </a:rPr>
              <a:t>C-</a:t>
            </a:r>
            <a:r>
              <a:rPr lang="zh-CN" altLang="zh-CN" kern="100" dirty="0">
                <a:solidFill>
                  <a:srgbClr val="000000"/>
                </a:solidFill>
                <a:latin typeface="宋体" panose="02010600030101010101" pitchFamily="2" charset="-122"/>
                <a:cs typeface="宋体" panose="02010600030101010101" pitchFamily="2" charset="-122"/>
              </a:rPr>
              <a:t>摩擦片总厚度（新片）；</a:t>
            </a:r>
            <a:r>
              <a:rPr lang="en-US" altLang="zh-CN" kern="100" dirty="0">
                <a:solidFill>
                  <a:srgbClr val="000000"/>
                </a:solidFill>
                <a:latin typeface="宋体" panose="02010600030101010101" pitchFamily="2" charset="-122"/>
                <a:cs typeface="宋体" panose="02010600030101010101" pitchFamily="2" charset="-122"/>
              </a:rPr>
              <a:t>D -</a:t>
            </a:r>
            <a:r>
              <a:rPr lang="zh-CN" altLang="zh-CN" kern="100" dirty="0">
                <a:solidFill>
                  <a:srgbClr val="000000"/>
                </a:solidFill>
                <a:latin typeface="宋体" panose="02010600030101010101" pitchFamily="2" charset="-122"/>
                <a:cs typeface="宋体" panose="02010600030101010101" pitchFamily="2" charset="-122"/>
              </a:rPr>
              <a:t>底板；</a:t>
            </a:r>
            <a:r>
              <a:rPr lang="en-US" altLang="zh-CN" kern="100" dirty="0">
                <a:solidFill>
                  <a:srgbClr val="000000"/>
                </a:solidFill>
                <a:latin typeface="宋体" panose="02010600030101010101" pitchFamily="2" charset="-122"/>
                <a:cs typeface="宋体" panose="02010600030101010101" pitchFamily="2" charset="-122"/>
              </a:rPr>
              <a:t>E -</a:t>
            </a:r>
            <a:r>
              <a:rPr lang="zh-CN" altLang="zh-CN" kern="100" dirty="0">
                <a:solidFill>
                  <a:srgbClr val="000000"/>
                </a:solidFill>
                <a:latin typeface="宋体" panose="02010600030101010101" pitchFamily="2" charset="-122"/>
                <a:cs typeface="宋体" panose="02010600030101010101" pitchFamily="2" charset="-122"/>
              </a:rPr>
              <a:t>摩擦材料的最小厚度（</a:t>
            </a:r>
            <a:r>
              <a:rPr lang="en-US" altLang="zh-CN" kern="100" dirty="0">
                <a:solidFill>
                  <a:srgbClr val="000000"/>
                </a:solidFill>
                <a:latin typeface="宋体" panose="02010600030101010101" pitchFamily="2" charset="-122"/>
                <a:cs typeface="宋体" panose="02010600030101010101" pitchFamily="2" charset="-122"/>
              </a:rPr>
              <a:t>3mm</a:t>
            </a:r>
            <a:r>
              <a:rPr lang="zh-CN" altLang="zh-CN" kern="100" dirty="0">
                <a:solidFill>
                  <a:srgbClr val="000000"/>
                </a:solidFill>
                <a:latin typeface="宋体" panose="02010600030101010101" pitchFamily="2" charset="-122"/>
                <a:cs typeface="宋体" panose="02010600030101010101" pitchFamily="2" charset="-122"/>
              </a:rPr>
              <a:t>）</a:t>
            </a:r>
            <a:r>
              <a:rPr lang="zh-CN" altLang="zh-CN" kern="100" dirty="0" smtClean="0">
                <a:solidFill>
                  <a:srgbClr val="000000"/>
                </a:solidFill>
                <a:latin typeface="宋体" panose="02010600030101010101" pitchFamily="2" charset="-122"/>
                <a:cs typeface="宋体" panose="02010600030101010101" pitchFamily="2" charset="-122"/>
              </a:rPr>
              <a:t>；</a:t>
            </a:r>
            <a:endParaRPr lang="en-US" altLang="zh-CN" kern="100" dirty="0" smtClean="0">
              <a:solidFill>
                <a:srgbClr val="000000"/>
              </a:solidFill>
              <a:latin typeface="宋体" panose="02010600030101010101" pitchFamily="2" charset="-122"/>
              <a:cs typeface="宋体" panose="02010600030101010101" pitchFamily="2" charset="-122"/>
            </a:endParaRPr>
          </a:p>
          <a:p>
            <a:pPr indent="266700">
              <a:lnSpc>
                <a:spcPts val="1800"/>
              </a:lnSpc>
              <a:spcAft>
                <a:spcPts val="0"/>
              </a:spcAft>
            </a:pPr>
            <a:r>
              <a:rPr lang="en-US" altLang="zh-CN" kern="100" dirty="0" smtClean="0">
                <a:solidFill>
                  <a:srgbClr val="000000"/>
                </a:solidFill>
                <a:latin typeface="宋体" panose="02010600030101010101" pitchFamily="2" charset="-122"/>
                <a:cs typeface="宋体" panose="02010600030101010101" pitchFamily="2" charset="-122"/>
              </a:rPr>
              <a:t>F- </a:t>
            </a:r>
            <a:r>
              <a:rPr lang="zh-CN" altLang="zh-CN" kern="100" dirty="0">
                <a:solidFill>
                  <a:srgbClr val="000000"/>
                </a:solidFill>
                <a:latin typeface="宋体" panose="02010600030101010101" pitchFamily="2" charset="-122"/>
                <a:cs typeface="宋体" panose="02010600030101010101" pitchFamily="2" charset="-122"/>
              </a:rPr>
              <a:t>摩擦材料及底板总厚度的最小允许值</a:t>
            </a:r>
            <a:r>
              <a:rPr lang="zh-CN" altLang="zh-CN" kern="100" dirty="0" smtClean="0">
                <a:solidFill>
                  <a:srgbClr val="000000"/>
                </a:solidFill>
                <a:latin typeface="宋体" panose="02010600030101010101" pitchFamily="2" charset="-122"/>
                <a:cs typeface="宋体" panose="02010600030101010101" pitchFamily="2" charset="-122"/>
              </a:rPr>
              <a:t>（</a:t>
            </a:r>
            <a:r>
              <a:rPr lang="en-US" altLang="zh-CN" kern="100" dirty="0" smtClean="0">
                <a:solidFill>
                  <a:srgbClr val="000000"/>
                </a:solidFill>
                <a:latin typeface="宋体" panose="02010600030101010101" pitchFamily="2" charset="-122"/>
                <a:cs typeface="宋体" panose="02010600030101010101" pitchFamily="2" charset="-122"/>
              </a:rPr>
              <a:t>11mm</a:t>
            </a:r>
            <a:r>
              <a:rPr lang="zh-CN" altLang="zh-CN" kern="100" dirty="0">
                <a:solidFill>
                  <a:srgbClr val="000000"/>
                </a:solidFill>
                <a:latin typeface="宋体" panose="02010600030101010101" pitchFamily="2" charset="-122"/>
                <a:cs typeface="宋体" panose="02010600030101010101" pitchFamily="2" charset="-122"/>
              </a:rPr>
              <a:t>）</a:t>
            </a:r>
            <a:endParaRPr lang="zh-CN" altLang="zh-CN"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54467713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6"/>
          <p:cNvSpPr>
            <a:spLocks noChangeArrowheads="1"/>
          </p:cNvSpPr>
          <p:nvPr/>
        </p:nvSpPr>
        <p:spPr bwMode="auto">
          <a:xfrm>
            <a:off x="899592" y="1491630"/>
            <a:ext cx="3888432" cy="523220"/>
          </a:xfrm>
          <a:prstGeom prst="rect">
            <a:avLst/>
          </a:prstGeom>
          <a:noFill/>
          <a:ln w="9525">
            <a:noFill/>
            <a:miter lim="800000"/>
            <a:headEnd/>
            <a:tailEnd/>
          </a:ln>
          <a:effectLst/>
        </p:spPr>
        <p:txBody>
          <a:bodyPr wrap="square">
            <a:spAutoFit/>
          </a:bodyPr>
          <a:lstStyle/>
          <a:p>
            <a:r>
              <a:rPr lang="en-US" altLang="zh-CN" sz="2800" dirty="0"/>
              <a:t>4.</a:t>
            </a:r>
            <a:r>
              <a:rPr lang="zh-CN" altLang="zh-CN" sz="2800" dirty="0"/>
              <a:t>制动盘表面裂纹</a:t>
            </a:r>
            <a:r>
              <a:rPr lang="zh-CN" altLang="zh-CN" sz="2800" dirty="0" smtClean="0"/>
              <a:t>检查</a:t>
            </a:r>
            <a:endParaRPr lang="zh-CN" altLang="zh-CN" sz="2800" dirty="0"/>
          </a:p>
        </p:txBody>
      </p:sp>
      <p:pic>
        <p:nvPicPr>
          <p:cNvPr id="4098" name="图片 17"/>
          <p:cNvPicPr>
            <a:picLocks noChangeAspect="1" noChangeArrowheads="1"/>
          </p:cNvPicPr>
          <p:nvPr/>
        </p:nvPicPr>
        <p:blipFill>
          <a:blip r:embed="rId3">
            <a:lum contrast="36000"/>
            <a:extLst>
              <a:ext uri="{28A0092B-C50C-407E-A947-70E740481C1C}">
                <a14:useLocalDpi xmlns:a14="http://schemas.microsoft.com/office/drawing/2010/main" val="0"/>
              </a:ext>
            </a:extLst>
          </a:blip>
          <a:srcRect b="12369"/>
          <a:stretch>
            <a:fillRect/>
          </a:stretch>
        </p:blipFill>
        <p:spPr bwMode="auto">
          <a:xfrm>
            <a:off x="5148064" y="483518"/>
            <a:ext cx="3240360" cy="3268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1403648" y="4227934"/>
            <a:ext cx="6264696" cy="553998"/>
          </a:xfrm>
          <a:prstGeom prst="rect">
            <a:avLst/>
          </a:prstGeom>
        </p:spPr>
        <p:txBody>
          <a:bodyPr wrap="square">
            <a:spAutoFit/>
          </a:bodyPr>
          <a:lstStyle/>
          <a:p>
            <a:pPr indent="266700">
              <a:lnSpc>
                <a:spcPts val="1800"/>
              </a:lnSpc>
              <a:spcAft>
                <a:spcPts val="0"/>
              </a:spcAft>
            </a:pPr>
            <a:r>
              <a:rPr lang="en-US" altLang="zh-CN" kern="100" dirty="0">
                <a:solidFill>
                  <a:srgbClr val="000000"/>
                </a:solidFill>
                <a:latin typeface="宋体" panose="02010600030101010101" pitchFamily="2" charset="-122"/>
                <a:cs typeface="宋体" panose="02010600030101010101" pitchFamily="2" charset="-122"/>
              </a:rPr>
              <a:t>a-</a:t>
            </a:r>
            <a:r>
              <a:rPr lang="zh-CN" altLang="zh-CN" kern="100" dirty="0">
                <a:solidFill>
                  <a:srgbClr val="000000"/>
                </a:solidFill>
                <a:latin typeface="宋体" panose="02010600030101010101" pitchFamily="2" charset="-122"/>
                <a:cs typeface="宋体" panose="02010600030101010101" pitchFamily="2" charset="-122"/>
              </a:rPr>
              <a:t>摩擦片接触面积；</a:t>
            </a:r>
            <a:r>
              <a:rPr lang="en-US" altLang="zh-CN" kern="100" dirty="0">
                <a:solidFill>
                  <a:srgbClr val="000000"/>
                </a:solidFill>
                <a:latin typeface="宋体" panose="02010600030101010101" pitchFamily="2" charset="-122"/>
                <a:cs typeface="宋体" panose="02010600030101010101" pitchFamily="2" charset="-122"/>
              </a:rPr>
              <a:t>A</a:t>
            </a:r>
            <a:r>
              <a:rPr lang="en-US" altLang="zh-CN" kern="100" baseline="-25000" dirty="0">
                <a:solidFill>
                  <a:srgbClr val="000000"/>
                </a:solidFill>
                <a:latin typeface="宋体" panose="02010600030101010101" pitchFamily="2" charset="-122"/>
                <a:cs typeface="宋体" panose="02010600030101010101" pitchFamily="2" charset="-122"/>
              </a:rPr>
              <a:t>1</a:t>
            </a:r>
            <a:r>
              <a:rPr lang="en-US" altLang="zh-CN" kern="100" dirty="0">
                <a:solidFill>
                  <a:srgbClr val="000000"/>
                </a:solidFill>
                <a:latin typeface="宋体" panose="02010600030101010101" pitchFamily="2" charset="-122"/>
                <a:cs typeface="宋体" panose="02010600030101010101" pitchFamily="2" charset="-122"/>
              </a:rPr>
              <a:t>-</a:t>
            </a:r>
            <a:r>
              <a:rPr lang="zh-CN" altLang="zh-CN" kern="100" dirty="0">
                <a:solidFill>
                  <a:srgbClr val="000000"/>
                </a:solidFill>
                <a:latin typeface="宋体" panose="02010600030101010101" pitchFamily="2" charset="-122"/>
                <a:cs typeface="宋体" panose="02010600030101010101" pitchFamily="2" charset="-122"/>
              </a:rPr>
              <a:t>分布于表面的小斑点，允许使用；</a:t>
            </a:r>
            <a:endParaRPr lang="zh-CN" altLang="zh-CN" kern="100" dirty="0">
              <a:latin typeface="宋体" panose="02010600030101010101" pitchFamily="2" charset="-122"/>
              <a:cs typeface="Courier New" panose="02070309020205020404" pitchFamily="49" charset="0"/>
            </a:endParaRPr>
          </a:p>
          <a:p>
            <a:pPr indent="266700">
              <a:lnSpc>
                <a:spcPts val="1800"/>
              </a:lnSpc>
              <a:spcAft>
                <a:spcPts val="0"/>
              </a:spcAft>
            </a:pPr>
            <a:r>
              <a:rPr lang="en-US" altLang="zh-CN" kern="100" dirty="0">
                <a:solidFill>
                  <a:srgbClr val="000000"/>
                </a:solidFill>
                <a:latin typeface="宋体" panose="02010600030101010101" pitchFamily="2" charset="-122"/>
                <a:cs typeface="宋体" panose="02010600030101010101" pitchFamily="2" charset="-122"/>
              </a:rPr>
              <a:t>B</a:t>
            </a:r>
            <a:r>
              <a:rPr lang="en-US" altLang="zh-CN" kern="100" baseline="-25000" dirty="0">
                <a:solidFill>
                  <a:srgbClr val="000000"/>
                </a:solidFill>
                <a:latin typeface="宋体" panose="02010600030101010101" pitchFamily="2" charset="-122"/>
                <a:cs typeface="宋体" panose="02010600030101010101" pitchFamily="2" charset="-122"/>
              </a:rPr>
              <a:t>1</a:t>
            </a:r>
            <a:r>
              <a:rPr lang="en-US" altLang="zh-CN" kern="100" dirty="0">
                <a:solidFill>
                  <a:srgbClr val="000000"/>
                </a:solidFill>
                <a:latin typeface="宋体" panose="02010600030101010101" pitchFamily="2" charset="-122"/>
                <a:cs typeface="宋体" panose="02010600030101010101" pitchFamily="2" charset="-122"/>
              </a:rPr>
              <a:t>-</a:t>
            </a:r>
            <a:r>
              <a:rPr lang="zh-CN" altLang="zh-CN" kern="100" dirty="0">
                <a:solidFill>
                  <a:srgbClr val="000000"/>
                </a:solidFill>
                <a:latin typeface="宋体" panose="02010600030101010101" pitchFamily="2" charset="-122"/>
                <a:cs typeface="宋体" panose="02010600030101010101" pitchFamily="2" charset="-122"/>
              </a:rPr>
              <a:t>微小裂纹；</a:t>
            </a:r>
            <a:r>
              <a:rPr lang="en-US" altLang="zh-CN" kern="100" dirty="0">
                <a:solidFill>
                  <a:srgbClr val="000000"/>
                </a:solidFill>
                <a:latin typeface="宋体" panose="02010600030101010101" pitchFamily="2" charset="-122"/>
                <a:cs typeface="宋体" panose="02010600030101010101" pitchFamily="2" charset="-122"/>
              </a:rPr>
              <a:t>C</a:t>
            </a:r>
            <a:r>
              <a:rPr lang="en-US" altLang="zh-CN" kern="100" baseline="-25000" dirty="0">
                <a:solidFill>
                  <a:srgbClr val="000000"/>
                </a:solidFill>
                <a:latin typeface="宋体" panose="02010600030101010101" pitchFamily="2" charset="-122"/>
                <a:cs typeface="宋体" panose="02010600030101010101" pitchFamily="2" charset="-122"/>
              </a:rPr>
              <a:t>1</a:t>
            </a:r>
            <a:r>
              <a:rPr lang="en-US" altLang="zh-CN" kern="100" dirty="0">
                <a:solidFill>
                  <a:srgbClr val="000000"/>
                </a:solidFill>
                <a:latin typeface="宋体" panose="02010600030101010101" pitchFamily="2" charset="-122"/>
                <a:cs typeface="宋体" panose="02010600030101010101" pitchFamily="2" charset="-122"/>
              </a:rPr>
              <a:t>-</a:t>
            </a:r>
            <a:r>
              <a:rPr lang="zh-CN" altLang="zh-CN" kern="100" dirty="0">
                <a:solidFill>
                  <a:srgbClr val="000000"/>
                </a:solidFill>
                <a:latin typeface="宋体" panose="02010600030101010101" pitchFamily="2" charset="-122"/>
                <a:cs typeface="宋体" panose="02010600030101010101" pitchFamily="2" charset="-122"/>
              </a:rPr>
              <a:t>环行沟槽；</a:t>
            </a:r>
            <a:r>
              <a:rPr lang="en-US" altLang="zh-CN" kern="100" dirty="0">
                <a:solidFill>
                  <a:srgbClr val="000000"/>
                </a:solidFill>
                <a:latin typeface="宋体" panose="02010600030101010101" pitchFamily="2" charset="-122"/>
                <a:cs typeface="宋体" panose="02010600030101010101" pitchFamily="2" charset="-122"/>
              </a:rPr>
              <a:t>D</a:t>
            </a:r>
            <a:r>
              <a:rPr lang="en-US" altLang="zh-CN" kern="100" baseline="-25000" dirty="0">
                <a:solidFill>
                  <a:srgbClr val="000000"/>
                </a:solidFill>
                <a:latin typeface="宋体" panose="02010600030101010101" pitchFamily="2" charset="-122"/>
                <a:cs typeface="宋体" panose="02010600030101010101" pitchFamily="2" charset="-122"/>
              </a:rPr>
              <a:t>1</a:t>
            </a:r>
            <a:r>
              <a:rPr lang="en-US" altLang="zh-CN" kern="100" dirty="0">
                <a:solidFill>
                  <a:srgbClr val="000000"/>
                </a:solidFill>
                <a:latin typeface="宋体" panose="02010600030101010101" pitchFamily="2" charset="-122"/>
                <a:cs typeface="宋体" panose="02010600030101010101" pitchFamily="2" charset="-122"/>
              </a:rPr>
              <a:t>-</a:t>
            </a:r>
            <a:r>
              <a:rPr lang="zh-CN" altLang="zh-CN" kern="100" dirty="0">
                <a:solidFill>
                  <a:srgbClr val="000000"/>
                </a:solidFill>
                <a:latin typeface="宋体" panose="02010600030101010101" pitchFamily="2" charset="-122"/>
                <a:cs typeface="宋体" panose="02010600030101010101" pitchFamily="2" charset="-122"/>
              </a:rPr>
              <a:t>深度裂纹</a:t>
            </a:r>
            <a:endParaRPr lang="zh-CN" altLang="zh-CN"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90601320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5"/>
          <p:cNvSpPr>
            <a:spLocks noChangeArrowheads="1"/>
          </p:cNvSpPr>
          <p:nvPr/>
        </p:nvSpPr>
        <p:spPr bwMode="auto">
          <a:xfrm>
            <a:off x="971600" y="1347614"/>
            <a:ext cx="432048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715963">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95000"/>
              <a:buFont typeface="Wingdings 2" panose="05020102010507070707" pitchFamily="18"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9pPr>
          </a:lstStyle>
          <a:p>
            <a:pPr indent="0">
              <a:buNone/>
            </a:pPr>
            <a:r>
              <a:rPr lang="en-US" altLang="zh-CN" sz="2800" dirty="0"/>
              <a:t>5.</a:t>
            </a:r>
            <a:r>
              <a:rPr lang="zh-CN" altLang="zh-CN" sz="2800" dirty="0"/>
              <a:t>制动钳滑动功能的</a:t>
            </a:r>
            <a:r>
              <a:rPr lang="zh-CN" altLang="zh-CN" sz="2800" dirty="0" smtClean="0"/>
              <a:t>检查</a:t>
            </a:r>
            <a:endParaRPr lang="zh-CN" altLang="zh-CN" sz="2800" dirty="0"/>
          </a:p>
        </p:txBody>
      </p:sp>
      <p:pic>
        <p:nvPicPr>
          <p:cNvPr id="5122" name="图片 14"/>
          <p:cNvPicPr>
            <a:picLocks noChangeAspect="1" noChangeArrowheads="1"/>
          </p:cNvPicPr>
          <p:nvPr/>
        </p:nvPicPr>
        <p:blipFill>
          <a:blip r:embed="rId3">
            <a:extLst>
              <a:ext uri="{28A0092B-C50C-407E-A947-70E740481C1C}">
                <a14:useLocalDpi xmlns:a14="http://schemas.microsoft.com/office/drawing/2010/main" val="0"/>
              </a:ext>
            </a:extLst>
          </a:blip>
          <a:srcRect l="6573" r="6573"/>
          <a:stretch>
            <a:fillRect/>
          </a:stretch>
        </p:blipFill>
        <p:spPr bwMode="auto">
          <a:xfrm>
            <a:off x="3635896" y="2355726"/>
            <a:ext cx="1990725"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124931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3"/>
          <p:cNvSpPr txBox="1">
            <a:spLocks noRot="1" noChangeArrowheads="1"/>
          </p:cNvSpPr>
          <p:nvPr/>
        </p:nvSpPr>
        <p:spPr>
          <a:xfrm>
            <a:off x="899592" y="1275606"/>
            <a:ext cx="5256584" cy="53975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2800" dirty="0" smtClean="0"/>
              <a:t>三、</a:t>
            </a:r>
            <a:r>
              <a:rPr lang="zh-CN" altLang="zh-CN" sz="2800" dirty="0" smtClean="0"/>
              <a:t>盘式制动器</a:t>
            </a:r>
            <a:r>
              <a:rPr lang="zh-CN" altLang="zh-CN" sz="2800" dirty="0"/>
              <a:t>调整结构及原理</a:t>
            </a:r>
          </a:p>
        </p:txBody>
      </p:sp>
      <p:sp>
        <p:nvSpPr>
          <p:cNvPr id="5" name="Rectangle 6"/>
          <p:cNvSpPr>
            <a:spLocks noChangeArrowheads="1"/>
          </p:cNvSpPr>
          <p:nvPr/>
        </p:nvSpPr>
        <p:spPr bwMode="auto">
          <a:xfrm>
            <a:off x="1331640" y="249974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6146" name="图片 68" descr="wps_clip_image-1386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42976" y="1830721"/>
            <a:ext cx="4013200" cy="280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7031477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63688" y="267494"/>
            <a:ext cx="6829444" cy="563180"/>
          </a:xfrm>
        </p:spPr>
        <p:txBody>
          <a:bodyPr>
            <a:noAutofit/>
          </a:bodyPr>
          <a:lstStyle/>
          <a:p>
            <a:pPr lvl="0" fontAlgn="base">
              <a:spcAft>
                <a:spcPct val="0"/>
              </a:spcAft>
            </a:pPr>
            <a:r>
              <a:rPr lang="zh-CN" altLang="en-US" sz="3600" dirty="0" smtClean="0">
                <a:latin typeface="黑体" pitchFamily="2" charset="-122"/>
                <a:ea typeface="黑体" pitchFamily="2" charset="-122"/>
              </a:rPr>
              <a:t>思考题</a:t>
            </a:r>
            <a:endParaRPr lang="zh-CN" altLang="en-US" sz="3600" dirty="0">
              <a:latin typeface="黑体" pitchFamily="2" charset="-122"/>
              <a:ea typeface="黑体" pitchFamily="2" charset="-122"/>
            </a:endParaRPr>
          </a:p>
        </p:txBody>
      </p:sp>
      <p:sp>
        <p:nvSpPr>
          <p:cNvPr id="4" name="内容占位符 2"/>
          <p:cNvSpPr txBox="1">
            <a:spLocks/>
          </p:cNvSpPr>
          <p:nvPr/>
        </p:nvSpPr>
        <p:spPr>
          <a:xfrm>
            <a:off x="858317" y="1178297"/>
            <a:ext cx="8496944" cy="4104456"/>
          </a:xfrm>
          <a:prstGeom prst="rect">
            <a:avLst/>
          </a:prstGeom>
        </p:spPr>
        <p:txBody>
          <a:bodyPr anchor="ctr">
            <a:noAutofit/>
          </a:bodyPr>
          <a:lstStyle/>
          <a:p>
            <a:r>
              <a:rPr lang="zh-CN" altLang="en-US" sz="1400" dirty="0" smtClean="0"/>
              <a:t>一选择题</a:t>
            </a:r>
            <a:endParaRPr lang="en-US" altLang="zh-CN" sz="1400" dirty="0" smtClean="0"/>
          </a:p>
          <a:p>
            <a:r>
              <a:rPr lang="en-US" altLang="zh-CN" sz="1400" dirty="0" smtClean="0"/>
              <a:t>1.</a:t>
            </a:r>
            <a:r>
              <a:rPr lang="zh-CN" altLang="en-US" sz="1400" dirty="0"/>
              <a:t>图示为制动鼓摩擦表面（  ）误差检验。</a:t>
            </a:r>
          </a:p>
          <a:p>
            <a:r>
              <a:rPr lang="en-US" altLang="zh-CN" sz="1400" dirty="0"/>
              <a:t>A.</a:t>
            </a:r>
            <a:r>
              <a:rPr lang="zh-CN" altLang="en-US" sz="1400" dirty="0"/>
              <a:t>圆度或圆柱度  </a:t>
            </a:r>
            <a:r>
              <a:rPr lang="en-US" altLang="zh-CN" sz="1400" dirty="0"/>
              <a:t>B.</a:t>
            </a:r>
            <a:r>
              <a:rPr lang="zh-CN" altLang="en-US" sz="1400" dirty="0"/>
              <a:t>平面度  </a:t>
            </a:r>
            <a:r>
              <a:rPr lang="en-US" altLang="zh-CN" sz="1400" dirty="0"/>
              <a:t>C.</a:t>
            </a:r>
            <a:r>
              <a:rPr lang="zh-CN" altLang="en-US" sz="1400" dirty="0"/>
              <a:t>沟槽深度  </a:t>
            </a:r>
            <a:r>
              <a:rPr lang="en-US" altLang="zh-CN" sz="1400" dirty="0"/>
              <a:t>D.</a:t>
            </a:r>
            <a:r>
              <a:rPr lang="zh-CN" altLang="en-US" sz="1400" dirty="0"/>
              <a:t>同轴度</a:t>
            </a:r>
          </a:p>
          <a:p>
            <a:r>
              <a:rPr lang="zh-CN" altLang="en-US" sz="1400" dirty="0"/>
              <a:t> </a:t>
            </a:r>
            <a:r>
              <a:rPr lang="en-US" altLang="zh-CN" sz="1400" dirty="0" smtClean="0"/>
              <a:t>2.</a:t>
            </a:r>
            <a:r>
              <a:rPr lang="zh-CN" altLang="en-US" sz="1400" dirty="0"/>
              <a:t>图示为制动鼓摩擦表面（  ）误差检验。</a:t>
            </a:r>
          </a:p>
          <a:p>
            <a:r>
              <a:rPr lang="en-US" altLang="zh-CN" sz="1400" dirty="0"/>
              <a:t>A.</a:t>
            </a:r>
            <a:r>
              <a:rPr lang="zh-CN" altLang="en-US" sz="1400" dirty="0"/>
              <a:t>圆度或圆柱度  </a:t>
            </a:r>
            <a:r>
              <a:rPr lang="en-US" altLang="zh-CN" sz="1400" dirty="0"/>
              <a:t>B.</a:t>
            </a:r>
            <a:r>
              <a:rPr lang="zh-CN" altLang="en-US" sz="1400" dirty="0"/>
              <a:t>径向圆跳动  </a:t>
            </a:r>
            <a:r>
              <a:rPr lang="en-US" altLang="zh-CN" sz="1400" dirty="0"/>
              <a:t>C.</a:t>
            </a:r>
            <a:r>
              <a:rPr lang="zh-CN" altLang="en-US" sz="1400" dirty="0"/>
              <a:t>沟槽深度  </a:t>
            </a:r>
            <a:r>
              <a:rPr lang="en-US" altLang="zh-CN" sz="1400" dirty="0"/>
              <a:t>D.</a:t>
            </a:r>
            <a:r>
              <a:rPr lang="zh-CN" altLang="en-US" sz="1400" dirty="0"/>
              <a:t>同轴度</a:t>
            </a:r>
          </a:p>
          <a:p>
            <a:r>
              <a:rPr lang="zh-CN" altLang="en-US" sz="1400" dirty="0"/>
              <a:t> </a:t>
            </a:r>
            <a:r>
              <a:rPr lang="zh-CN" altLang="zh-CN" sz="1400" dirty="0" smtClean="0"/>
              <a:t>二</a:t>
            </a:r>
            <a:r>
              <a:rPr lang="zh-CN" altLang="zh-CN" sz="1400" dirty="0" smtClean="0"/>
              <a:t>、判断题</a:t>
            </a:r>
          </a:p>
          <a:p>
            <a:r>
              <a:rPr lang="en-US" altLang="zh-CN" sz="1400" dirty="0" smtClean="0"/>
              <a:t>1.</a:t>
            </a:r>
            <a:r>
              <a:rPr lang="zh-CN" altLang="en-US" sz="1400" dirty="0"/>
              <a:t>制动鼓工作表面磨损可采用搪削或车削修理。</a:t>
            </a:r>
          </a:p>
          <a:p>
            <a:r>
              <a:rPr lang="en-US" altLang="zh-CN" sz="1400" dirty="0"/>
              <a:t>2</a:t>
            </a:r>
            <a:r>
              <a:rPr lang="en-US" altLang="zh-CN" sz="1400" dirty="0" smtClean="0"/>
              <a:t>.</a:t>
            </a:r>
            <a:r>
              <a:rPr lang="zh-CN" altLang="en-US" sz="1400" dirty="0"/>
              <a:t>制动蹄</a:t>
            </a:r>
            <a:r>
              <a:rPr lang="zh-CN" altLang="en-US" sz="1400" dirty="0" smtClean="0"/>
              <a:t>摩擦片同轴</a:t>
            </a:r>
            <a:r>
              <a:rPr lang="zh-CN" altLang="en-US" sz="1400" dirty="0"/>
              <a:t>左右轮应同时成组更换。</a:t>
            </a:r>
          </a:p>
          <a:p>
            <a:r>
              <a:rPr lang="en-US" altLang="zh-CN" sz="1400" dirty="0" smtClean="0"/>
              <a:t>3.</a:t>
            </a:r>
            <a:r>
              <a:rPr lang="zh-CN" altLang="en-US" sz="1400" dirty="0"/>
              <a:t>制动块摩擦片必须以轴为单位更换，不能单片更换。</a:t>
            </a:r>
          </a:p>
          <a:p>
            <a:r>
              <a:rPr lang="en-US" altLang="zh-CN" sz="1400" dirty="0"/>
              <a:t>4</a:t>
            </a:r>
            <a:r>
              <a:rPr lang="en-US" altLang="zh-CN" sz="1400" dirty="0" smtClean="0"/>
              <a:t>.</a:t>
            </a:r>
            <a:r>
              <a:rPr lang="zh-CN" altLang="en-US" sz="1400" dirty="0"/>
              <a:t>制动鼓出现任何裂纹时，应焊修。</a:t>
            </a:r>
          </a:p>
          <a:p>
            <a:r>
              <a:rPr lang="en-US" altLang="zh-CN" sz="1400" dirty="0"/>
              <a:t>5</a:t>
            </a:r>
            <a:r>
              <a:rPr lang="en-US" altLang="zh-CN" sz="1400" dirty="0" smtClean="0"/>
              <a:t>.</a:t>
            </a:r>
            <a:r>
              <a:rPr lang="zh-CN" altLang="en-US" sz="1400" dirty="0"/>
              <a:t>制动鼓摩擦表面由于制动热能引起金相组织结构发生变化而产生硬点时，应更换。</a:t>
            </a:r>
          </a:p>
          <a:p>
            <a:r>
              <a:rPr lang="en-US" altLang="zh-CN" sz="1400" dirty="0"/>
              <a:t>6</a:t>
            </a:r>
            <a:r>
              <a:rPr lang="en-US" altLang="zh-CN" sz="1400" dirty="0" smtClean="0"/>
              <a:t>.</a:t>
            </a:r>
            <a:r>
              <a:rPr lang="zh-CN" altLang="en-US" sz="1400" dirty="0"/>
              <a:t>盘式制动器定期检查时，至少应</a:t>
            </a:r>
            <a:r>
              <a:rPr lang="en-US" altLang="zh-CN" sz="1400" dirty="0"/>
              <a:t>6</a:t>
            </a:r>
            <a:r>
              <a:rPr lang="zh-CN" altLang="en-US" sz="1400" dirty="0"/>
              <a:t>个月检查一次。</a:t>
            </a:r>
          </a:p>
          <a:p>
            <a:r>
              <a:rPr lang="en-US" altLang="zh-CN" sz="1400" dirty="0" smtClean="0"/>
              <a:t>7.</a:t>
            </a:r>
            <a:r>
              <a:rPr lang="zh-CN" altLang="en-US" sz="1400" dirty="0"/>
              <a:t>盘式制动器因有间隙自调机构，不会出现间隙过大或者过小。</a:t>
            </a:r>
          </a:p>
          <a:p>
            <a:r>
              <a:rPr lang="zh-CN" altLang="zh-CN" sz="1400" dirty="0" smtClean="0"/>
              <a:t>三</a:t>
            </a:r>
            <a:r>
              <a:rPr lang="zh-CN" altLang="zh-CN" sz="1400" dirty="0"/>
              <a:t>、简答题</a:t>
            </a:r>
          </a:p>
          <a:p>
            <a:r>
              <a:rPr lang="en-US" altLang="zh-CN" sz="1400" dirty="0" smtClean="0"/>
              <a:t>1</a:t>
            </a:r>
            <a:r>
              <a:rPr lang="en-US" altLang="zh-CN" sz="1400" dirty="0" smtClean="0"/>
              <a:t>.</a:t>
            </a:r>
            <a:r>
              <a:rPr lang="en-US" altLang="zh-CN" sz="1400" dirty="0"/>
              <a:t> </a:t>
            </a:r>
            <a:r>
              <a:rPr lang="zh-CN" altLang="zh-CN" sz="1400" dirty="0" smtClean="0"/>
              <a:t>制动盘</a:t>
            </a:r>
            <a:r>
              <a:rPr lang="zh-CN" altLang="zh-CN" sz="1400" dirty="0"/>
              <a:t>常见损伤及技术要求是什么？</a:t>
            </a:r>
          </a:p>
          <a:p>
            <a:pPr lvl="0" indent="719138" fontAlgn="base">
              <a:lnSpc>
                <a:spcPct val="125000"/>
              </a:lnSpc>
              <a:spcBef>
                <a:spcPct val="0"/>
              </a:spcBef>
              <a:spcAft>
                <a:spcPct val="0"/>
              </a:spcAft>
            </a:pPr>
            <a:endParaRPr lang="en-US" altLang="zh-CN" sz="900" dirty="0">
              <a:solidFill>
                <a:srgbClr val="000000"/>
              </a:solidFill>
              <a:latin typeface="黑体" panose="02010609060101010101" pitchFamily="49" charset="-122"/>
              <a:ea typeface="黑体" panose="02010609060101010101" pitchFamily="49" charset="-122"/>
            </a:endParaRPr>
          </a:p>
        </p:txBody>
      </p:sp>
      <p:pic>
        <p:nvPicPr>
          <p:cNvPr id="7170"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09258" y="1466329"/>
            <a:ext cx="1508338" cy="989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08304" y="2035408"/>
            <a:ext cx="1461824" cy="1195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7978838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汽车运用工程">
  <a:themeElements>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汽车运用工程">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汽车运用工程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汽车运用工程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汽车运用工程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汽车运用工程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汽车运用工程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汽车运用工程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汽车运用工程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汽车运用工程">
  <a:themeElements>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汽车运用工程">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汽车运用工程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汽车运用工程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汽车运用工程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汽车运用工程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汽车运用工程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汽车运用工程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汽车运用工程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汽车运用工程">
  <a:themeElements>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汽车运用工程">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汽车运用工程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汽车运用工程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汽车运用工程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汽车运用工程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汽车运用工程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汽车运用工程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汽车运用工程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3708</TotalTime>
  <Words>334</Words>
  <Application>Microsoft Office PowerPoint</Application>
  <PresentationFormat>全屏显示(16:9)</PresentationFormat>
  <Paragraphs>33</Paragraphs>
  <Slides>8</Slides>
  <Notes>0</Notes>
  <HiddenSlides>0</HiddenSlides>
  <MMClips>0</MMClips>
  <ScaleCrop>false</ScaleCrop>
  <HeadingPairs>
    <vt:vector size="6" baseType="variant">
      <vt:variant>
        <vt:lpstr>已用的字体</vt:lpstr>
      </vt:variant>
      <vt:variant>
        <vt:i4>8</vt:i4>
      </vt:variant>
      <vt:variant>
        <vt:lpstr>主题</vt:lpstr>
      </vt:variant>
      <vt:variant>
        <vt:i4>4</vt:i4>
      </vt:variant>
      <vt:variant>
        <vt:lpstr>幻灯片标题</vt:lpstr>
      </vt:variant>
      <vt:variant>
        <vt:i4>8</vt:i4>
      </vt:variant>
    </vt:vector>
  </HeadingPairs>
  <TitlesOfParts>
    <vt:vector size="20" baseType="lpstr">
      <vt:lpstr>Adobe 黑体 Std R</vt:lpstr>
      <vt:lpstr>黑体</vt:lpstr>
      <vt:lpstr>宋体</vt:lpstr>
      <vt:lpstr>Arial</vt:lpstr>
      <vt:lpstr>Calibri</vt:lpstr>
      <vt:lpstr>Courier New</vt:lpstr>
      <vt:lpstr>Wingdings</vt:lpstr>
      <vt:lpstr>Wingdings 2</vt:lpstr>
      <vt:lpstr>Office 主题</vt:lpstr>
      <vt:lpstr>汽车运用工程</vt:lpstr>
      <vt:lpstr>1_汽车运用工程</vt:lpstr>
      <vt:lpstr>2_汽车运用工程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思考题</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第几节  内容名字</dc:title>
  <dc:creator>edius1</dc:creator>
  <cp:lastModifiedBy>Administrator</cp:lastModifiedBy>
  <cp:revision>121</cp:revision>
  <dcterms:created xsi:type="dcterms:W3CDTF">2014-02-17T07:50:13Z</dcterms:created>
  <dcterms:modified xsi:type="dcterms:W3CDTF">2017-01-02T13:27:47Z</dcterms:modified>
</cp:coreProperties>
</file>