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94" r:id="rId2"/>
    <p:sldId id="289" r:id="rId3"/>
    <p:sldId id="290" r:id="rId4"/>
    <p:sldId id="291" r:id="rId5"/>
    <p:sldId id="293" r:id="rId6"/>
    <p:sldId id="29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03" autoAdjust="0"/>
  </p:normalViewPr>
  <p:slideViewPr>
    <p:cSldViewPr>
      <p:cViewPr varScale="1">
        <p:scale>
          <a:sx n="29" d="100"/>
          <a:sy n="29" d="100"/>
        </p:scale>
        <p:origin x="-9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471B5E9-3201-4F3D-91F2-0A3CAD806C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1698D-C8BA-46AF-A6BB-C03D4A04E7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3399815"/>
      </p:ext>
    </p:extLst>
  </p:cSld>
  <p:clrMapOvr>
    <a:masterClrMapping/>
  </p:clrMapOvr>
  <p:transition spd="med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651DD-5001-4723-8C2B-E379C63DBBC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4407136"/>
      </p:ext>
    </p:extLst>
  </p:cSld>
  <p:clrMapOvr>
    <a:masterClrMapping/>
  </p:clrMapOvr>
  <p:transition spd="med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C842C-5A46-405E-B6D7-8CDA5384955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4231540"/>
      </p:ext>
    </p:extLst>
  </p:cSld>
  <p:clrMapOvr>
    <a:masterClrMapping/>
  </p:clrMapOvr>
  <p:transition spd="med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3D3B0-F6CB-44B3-BEA0-4EEF17BBB9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7914958"/>
      </p:ext>
    </p:extLst>
  </p:cSld>
  <p:clrMapOvr>
    <a:masterClrMapping/>
  </p:clrMapOvr>
  <p:transition spd="med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74D45-1DE3-4AC5-89F5-B572A0BCDC6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020235"/>
      </p:ext>
    </p:extLst>
  </p:cSld>
  <p:clrMapOvr>
    <a:masterClrMapping/>
  </p:clrMapOvr>
  <p:transition spd="med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52F67-EB3F-427A-A56E-DDF1932CF26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7467909"/>
      </p:ext>
    </p:extLst>
  </p:cSld>
  <p:clrMapOvr>
    <a:masterClrMapping/>
  </p:clrMapOvr>
  <p:transition spd="med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79C85-2BDD-4B21-82D6-0196D3B694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547579"/>
      </p:ext>
    </p:extLst>
  </p:cSld>
  <p:clrMapOvr>
    <a:masterClrMapping/>
  </p:clrMapOvr>
  <p:transition spd="med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D6E58-1E3E-452B-BBE8-D3CEB93063E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8320211"/>
      </p:ext>
    </p:extLst>
  </p:cSld>
  <p:clrMapOvr>
    <a:masterClrMapping/>
  </p:clrMapOvr>
  <p:transition spd="med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35D57-4474-4FB4-A310-1EDEA52CBF1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0561884"/>
      </p:ext>
    </p:extLst>
  </p:cSld>
  <p:clrMapOvr>
    <a:masterClrMapping/>
  </p:clrMapOvr>
  <p:transition spd="med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10E88-574D-4100-A514-F3A96F91C1D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1873721"/>
      </p:ext>
    </p:extLst>
  </p:cSld>
  <p:clrMapOvr>
    <a:masterClrMapping/>
  </p:clrMapOvr>
  <p:transition spd="med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EAAC0F6-BC95-4B93-8726-44A653966B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spd="med">
    <p:cover dir="l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file:///C:\Documents%20and%20Settings\Administrator\&#26700;&#38754;\%20&#25945;&#26448;&#32534;&#20889;\&#32032;&#26448;\&#20877;&#21035;&#24247;&#26725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name="Flash 影片" r:id="rId4" imgW="7035840" imgH="5130720" progId="Flash.Movie">
                  <p:embed/>
                </p:oleObj>
              </mc:Choice>
              <mc:Fallback>
                <p:oleObj name="Flash 影片" r:id="rId4" imgW="7035840" imgH="5130720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5540" name="Picture 4" descr="beginn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25538"/>
            <a:ext cx="6934200" cy="460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再别康桥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5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55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2"/>
                  </p:tgtEl>
                </p:cond>
              </p:nextCondLst>
            </p:seq>
            <p:audio>
              <p:cMediaNode numSld="6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57200" y="838200"/>
            <a:ext cx="411480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徐志摩，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新月派代表诗人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，生于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浙江海宁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，曾留学英美，诗作深受英国浪漫主义诗潮影响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楷体_GB2312" pitchFamily="49" charset="-122"/>
              </a:rPr>
              <a:t>——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字句清新，韵律谐和，比喻新奇，想象丰富，意境优美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</p:txBody>
      </p:sp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4800600" y="404813"/>
            <a:ext cx="4343400" cy="6096000"/>
            <a:chOff x="672" y="336"/>
            <a:chExt cx="4464" cy="3792"/>
          </a:xfrm>
        </p:grpSpPr>
        <p:sp>
          <p:nvSpPr>
            <p:cNvPr id="53254" name="Rectangle 6"/>
            <p:cNvSpPr>
              <a:spLocks noChangeArrowheads="1"/>
            </p:cNvSpPr>
            <p:nvPr/>
          </p:nvSpPr>
          <p:spPr bwMode="auto">
            <a:xfrm>
              <a:off x="672" y="336"/>
              <a:ext cx="4464" cy="37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53255" name="Picture 7" descr="xuzhim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7" y="432"/>
              <a:ext cx="2313" cy="3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256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524625"/>
            <a:ext cx="323850" cy="3333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7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8313" y="6524625"/>
            <a:ext cx="358775" cy="3333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6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轻轻的我走了，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正如我轻轻的来；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我轻轻的招手，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作别西天的云彩。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那河畔的金柳，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是夕阳中的新娘；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波光里的艳影，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在我的心头荡漾。</a:t>
            </a:r>
          </a:p>
          <a:p>
            <a:pPr>
              <a:lnSpc>
                <a:spcPct val="90000"/>
              </a:lnSpc>
            </a:pPr>
            <a:endParaRPr lang="zh-CN" altLang="en-US"/>
          </a:p>
        </p:txBody>
      </p:sp>
      <p:sp>
        <p:nvSpPr>
          <p:cNvPr id="59399" name="Rectangle 7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软泥上的青荇，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油油的在水底招摇；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在康河的柔波里，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我甘心做一条水草！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那榆荫下的一潭，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不是清泉，是天上虹；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揉碎在浮藻间，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沉淀着彩虹似的梦。</a:t>
            </a:r>
          </a:p>
        </p:txBody>
      </p:sp>
      <p:sp>
        <p:nvSpPr>
          <p:cNvPr id="59400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524625"/>
            <a:ext cx="323850" cy="3333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8313" y="6524625"/>
            <a:ext cx="358775" cy="3333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3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3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3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3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3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3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3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93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uiExpand="1" build="p"/>
      <p:bldP spid="5939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寻梦？撑一支长篙，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向青草更青处漫溯；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满载一船星辉，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在星辉斑斓里放歌。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但我不能放歌，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悄悄是别离的笙箫；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夏虫也为我沉默，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沉默是今晚的康桥！</a:t>
            </a:r>
          </a:p>
        </p:txBody>
      </p:sp>
      <p:sp>
        <p:nvSpPr>
          <p:cNvPr id="61446" name="Rectangle 6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悄悄的我走了，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正如我悄悄的来；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我挥一挥衣袖，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不带走一片云彩。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</a:br>
            <a:endParaRPr lang="zh-CN" altLang="en-US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48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524625"/>
            <a:ext cx="323850" cy="3333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8313" y="6524625"/>
            <a:ext cx="358775" cy="3333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5400" b="1">
                <a:solidFill>
                  <a:srgbClr val="CC00CC"/>
                </a:solidFill>
                <a:hlinkClick r:id="rId2" action="ppaction://hlinksldjump"/>
              </a:rPr>
              <a:t>艺术特色赏析</a:t>
            </a:r>
            <a:endParaRPr lang="zh-CN" altLang="en-US" sz="5400" b="1">
              <a:solidFill>
                <a:srgbClr val="CC00CC"/>
              </a:solidFill>
            </a:endParaRP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p"/>
            </a:pPr>
            <a:r>
              <a:rPr lang="zh-CN" altLang="en-US" sz="4400" b="1"/>
              <a:t>意境：绘画美</a:t>
            </a:r>
          </a:p>
          <a:p>
            <a:pPr>
              <a:buFont typeface="Wingdings" pitchFamily="2" charset="2"/>
              <a:buChar char="p"/>
            </a:pPr>
            <a:r>
              <a:rPr lang="zh-CN" altLang="en-US" sz="4400" b="1"/>
              <a:t>形式：建筑美</a:t>
            </a:r>
          </a:p>
          <a:p>
            <a:pPr>
              <a:buFont typeface="Wingdings" pitchFamily="2" charset="2"/>
              <a:buChar char="p"/>
            </a:pPr>
            <a:r>
              <a:rPr lang="zh-CN" altLang="en-US" sz="4400" b="1"/>
              <a:t>语言：音乐美</a:t>
            </a:r>
          </a:p>
          <a:p>
            <a:pPr>
              <a:buFont typeface="Wingdings 2" pitchFamily="18" charset="2"/>
              <a:buNone/>
            </a:pPr>
            <a:endParaRPr lang="zh-CN" altLang="en-US" sz="4400" b="1"/>
          </a:p>
          <a:p>
            <a:endParaRPr lang="zh-CN" altLang="en-US" sz="4400" b="1"/>
          </a:p>
        </p:txBody>
      </p:sp>
      <p:sp>
        <p:nvSpPr>
          <p:cNvPr id="6451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524625"/>
            <a:ext cx="323850" cy="3333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68313" y="6524625"/>
            <a:ext cx="358775" cy="3333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8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244600" y="685800"/>
            <a:ext cx="31115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9600">
                <a:latin typeface="Times New Roman" pitchFamily="18" charset="0"/>
                <a:ea typeface="幼圆" pitchFamily="49" charset="-122"/>
              </a:rPr>
              <a:t>再别吧！</a:t>
            </a:r>
          </a:p>
        </p:txBody>
      </p:sp>
      <p:sp>
        <p:nvSpPr>
          <p:cNvPr id="6656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0" y="6597650"/>
            <a:ext cx="395288" cy="2603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302</TotalTime>
  <Words>245</Words>
  <Application>Microsoft Office PowerPoint</Application>
  <PresentationFormat>全屏显示(4:3)</PresentationFormat>
  <Paragraphs>38</Paragraphs>
  <Slides>6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Times New Roman</vt:lpstr>
      <vt:lpstr>宋体</vt:lpstr>
      <vt:lpstr>Arial</vt:lpstr>
      <vt:lpstr>Wingdings 2</vt:lpstr>
      <vt:lpstr>Wingdings</vt:lpstr>
      <vt:lpstr>楷体_GB2312</vt:lpstr>
      <vt:lpstr>华文行楷</vt:lpstr>
      <vt:lpstr>幼圆</vt:lpstr>
      <vt:lpstr>砖雕艺术</vt:lpstr>
      <vt:lpstr>Flash 影片</vt:lpstr>
      <vt:lpstr>PowerPoint 演示文稿</vt:lpstr>
      <vt:lpstr>PowerPoint 演示文稿</vt:lpstr>
      <vt:lpstr>PowerPoint 演示文稿</vt:lpstr>
      <vt:lpstr>PowerPoint 演示文稿</vt:lpstr>
      <vt:lpstr>艺术特色赏析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Lxtx999.com</cp:lastModifiedBy>
  <cp:revision>26</cp:revision>
  <dcterms:created xsi:type="dcterms:W3CDTF">1601-01-01T00:00:00Z</dcterms:created>
  <dcterms:modified xsi:type="dcterms:W3CDTF">2013-05-06T11:48:26Z</dcterms:modified>
</cp:coreProperties>
</file>